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6" r:id="rId2"/>
    <p:sldId id="277" r:id="rId3"/>
    <p:sldId id="264" r:id="rId4"/>
    <p:sldId id="278" r:id="rId5"/>
    <p:sldId id="257" r:id="rId6"/>
    <p:sldId id="262" r:id="rId7"/>
    <p:sldId id="263" r:id="rId8"/>
    <p:sldId id="283" r:id="rId9"/>
    <p:sldId id="286" r:id="rId10"/>
    <p:sldId id="285" r:id="rId11"/>
    <p:sldId id="284" r:id="rId12"/>
    <p:sldId id="291" r:id="rId13"/>
    <p:sldId id="287" r:id="rId14"/>
    <p:sldId id="288" r:id="rId15"/>
    <p:sldId id="289" r:id="rId16"/>
    <p:sldId id="290" r:id="rId17"/>
    <p:sldId id="292" r:id="rId18"/>
    <p:sldId id="258" r:id="rId19"/>
    <p:sldId id="259" r:id="rId20"/>
    <p:sldId id="260" r:id="rId21"/>
    <p:sldId id="265" r:id="rId22"/>
    <p:sldId id="266" r:id="rId23"/>
    <p:sldId id="267" r:id="rId24"/>
    <p:sldId id="268" r:id="rId25"/>
    <p:sldId id="269" r:id="rId26"/>
    <p:sldId id="270" r:id="rId27"/>
    <p:sldId id="271" r:id="rId28"/>
    <p:sldId id="272" r:id="rId29"/>
    <p:sldId id="273" r:id="rId30"/>
    <p:sldId id="274" r:id="rId31"/>
    <p:sldId id="275" r:id="rId32"/>
    <p:sldId id="276" r:id="rId33"/>
    <p:sldId id="293"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9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7B5A88-9E38-4809-8304-68AA1E5B749C}" type="doc">
      <dgm:prSet loTypeId="urn:microsoft.com/office/officeart/2005/8/layout/orgChart1" loCatId="hierarchy" qsTypeId="urn:microsoft.com/office/officeart/2005/8/quickstyle/simple3" qsCatId="simple" csTypeId="urn:microsoft.com/office/officeart/2005/8/colors/colorful1#8" csCatId="colorful" phldr="1"/>
      <dgm:spPr/>
      <dgm:t>
        <a:bodyPr/>
        <a:lstStyle/>
        <a:p>
          <a:endParaRPr lang="ru-RU"/>
        </a:p>
      </dgm:t>
    </dgm:pt>
    <dgm:pt modelId="{7BA20026-CB51-4D49-A693-475EC754AD34}">
      <dgm:prSet phldrT="[Текст]"/>
      <dgm:spPr/>
      <dgm:t>
        <a:bodyPr/>
        <a:lstStyle/>
        <a:p>
          <a:r>
            <a:rPr lang="uk-UA" noProof="0" dirty="0"/>
            <a:t>Оцінювання</a:t>
          </a:r>
        </a:p>
      </dgm:t>
    </dgm:pt>
    <dgm:pt modelId="{985EF170-8802-49D1-AE0A-5DDA157E4011}" type="parTrans" cxnId="{307DC2D5-23EF-4EEE-967F-D787CC2316C0}">
      <dgm:prSet/>
      <dgm:spPr/>
      <dgm:t>
        <a:bodyPr/>
        <a:lstStyle/>
        <a:p>
          <a:endParaRPr lang="ru-RU"/>
        </a:p>
      </dgm:t>
    </dgm:pt>
    <dgm:pt modelId="{91D4E8F1-48B9-401E-80DB-91188E6372FA}" type="sibTrans" cxnId="{307DC2D5-23EF-4EEE-967F-D787CC2316C0}">
      <dgm:prSet/>
      <dgm:spPr/>
      <dgm:t>
        <a:bodyPr/>
        <a:lstStyle/>
        <a:p>
          <a:endParaRPr lang="ru-RU"/>
        </a:p>
      </dgm:t>
    </dgm:pt>
    <dgm:pt modelId="{37AF04C4-C21C-4F1D-9596-4439A56C7903}">
      <dgm:prSet phldrT="[Текст]"/>
      <dgm:spPr/>
      <dgm:t>
        <a:bodyPr/>
        <a:lstStyle/>
        <a:p>
          <a:r>
            <a:rPr lang="uk-UA" i="0" dirty="0"/>
            <a:t>результатів навчання </a:t>
          </a:r>
          <a:endParaRPr lang="ru-RU" i="0" dirty="0"/>
        </a:p>
      </dgm:t>
    </dgm:pt>
    <dgm:pt modelId="{1BBE0BCF-B6EA-4BE2-8951-D8C02B8FDDB2}" type="parTrans" cxnId="{B33ED385-DCE1-4205-A8D5-344BF3185E4D}">
      <dgm:prSet/>
      <dgm:spPr/>
      <dgm:t>
        <a:bodyPr/>
        <a:lstStyle/>
        <a:p>
          <a:endParaRPr lang="ru-RU"/>
        </a:p>
      </dgm:t>
    </dgm:pt>
    <dgm:pt modelId="{47F3101E-D203-45ED-B100-BA5984227856}" type="sibTrans" cxnId="{B33ED385-DCE1-4205-A8D5-344BF3185E4D}">
      <dgm:prSet/>
      <dgm:spPr/>
      <dgm:t>
        <a:bodyPr/>
        <a:lstStyle/>
        <a:p>
          <a:endParaRPr lang="ru-RU"/>
        </a:p>
      </dgm:t>
    </dgm:pt>
    <dgm:pt modelId="{B704E59D-36C7-45FB-BC9E-95A69A3BF836}">
      <dgm:prSet phldrT="[Текст]"/>
      <dgm:spPr/>
      <dgm:t>
        <a:bodyPr/>
        <a:lstStyle/>
        <a:p>
          <a:r>
            <a:rPr lang="ru-RU" dirty="0" err="1" smtClean="0"/>
            <a:t>процесу</a:t>
          </a:r>
          <a:r>
            <a:rPr lang="ru-RU" dirty="0" smtClean="0"/>
            <a:t> </a:t>
          </a:r>
          <a:r>
            <a:rPr lang="uk-UA" noProof="0" dirty="0"/>
            <a:t>навчання </a:t>
          </a:r>
        </a:p>
      </dgm:t>
    </dgm:pt>
    <dgm:pt modelId="{B7A242E4-FA48-4D9F-82D9-D7C98F203DE4}" type="parTrans" cxnId="{E287D624-C67A-45C1-9427-7CFD7E3C958E}">
      <dgm:prSet/>
      <dgm:spPr/>
      <dgm:t>
        <a:bodyPr/>
        <a:lstStyle/>
        <a:p>
          <a:endParaRPr lang="ru-RU"/>
        </a:p>
      </dgm:t>
    </dgm:pt>
    <dgm:pt modelId="{2C2FBA2A-D17D-4DF5-9611-C1548C7386AE}" type="sibTrans" cxnId="{E287D624-C67A-45C1-9427-7CFD7E3C958E}">
      <dgm:prSet/>
      <dgm:spPr/>
      <dgm:t>
        <a:bodyPr/>
        <a:lstStyle/>
        <a:p>
          <a:endParaRPr lang="ru-RU"/>
        </a:p>
      </dgm:t>
    </dgm:pt>
    <dgm:pt modelId="{792778D1-0AAC-4E6A-8789-77A08286E0BE}" type="pres">
      <dgm:prSet presAssocID="{B07B5A88-9E38-4809-8304-68AA1E5B749C}" presName="hierChild1" presStyleCnt="0">
        <dgm:presLayoutVars>
          <dgm:orgChart val="1"/>
          <dgm:chPref val="1"/>
          <dgm:dir/>
          <dgm:animOne val="branch"/>
          <dgm:animLvl val="lvl"/>
          <dgm:resizeHandles/>
        </dgm:presLayoutVars>
      </dgm:prSet>
      <dgm:spPr/>
      <dgm:t>
        <a:bodyPr/>
        <a:lstStyle/>
        <a:p>
          <a:endParaRPr lang="ru-RU"/>
        </a:p>
      </dgm:t>
    </dgm:pt>
    <dgm:pt modelId="{66B2AB90-129A-4DD2-87C8-59A9EA86594B}" type="pres">
      <dgm:prSet presAssocID="{7BA20026-CB51-4D49-A693-475EC754AD34}" presName="hierRoot1" presStyleCnt="0">
        <dgm:presLayoutVars>
          <dgm:hierBranch val="init"/>
        </dgm:presLayoutVars>
      </dgm:prSet>
      <dgm:spPr/>
    </dgm:pt>
    <dgm:pt modelId="{515D4EC1-F85E-4A47-8E5B-DE73225CF4F1}" type="pres">
      <dgm:prSet presAssocID="{7BA20026-CB51-4D49-A693-475EC754AD34}" presName="rootComposite1" presStyleCnt="0"/>
      <dgm:spPr/>
    </dgm:pt>
    <dgm:pt modelId="{0108D1AD-FF67-4748-9747-723F01044E3A}" type="pres">
      <dgm:prSet presAssocID="{7BA20026-CB51-4D49-A693-475EC754AD34}" presName="rootText1" presStyleLbl="node0" presStyleIdx="0" presStyleCnt="1">
        <dgm:presLayoutVars>
          <dgm:chPref val="3"/>
        </dgm:presLayoutVars>
      </dgm:prSet>
      <dgm:spPr/>
      <dgm:t>
        <a:bodyPr/>
        <a:lstStyle/>
        <a:p>
          <a:endParaRPr lang="ru-RU"/>
        </a:p>
      </dgm:t>
    </dgm:pt>
    <dgm:pt modelId="{9C2F01C2-B327-4904-91D9-8F11A49888D8}" type="pres">
      <dgm:prSet presAssocID="{7BA20026-CB51-4D49-A693-475EC754AD34}" presName="rootConnector1" presStyleLbl="node1" presStyleIdx="0" presStyleCnt="0"/>
      <dgm:spPr/>
      <dgm:t>
        <a:bodyPr/>
        <a:lstStyle/>
        <a:p>
          <a:endParaRPr lang="ru-RU"/>
        </a:p>
      </dgm:t>
    </dgm:pt>
    <dgm:pt modelId="{10BDE31C-B2F6-4758-910F-6B25B4D53FB4}" type="pres">
      <dgm:prSet presAssocID="{7BA20026-CB51-4D49-A693-475EC754AD34}" presName="hierChild2" presStyleCnt="0"/>
      <dgm:spPr/>
    </dgm:pt>
    <dgm:pt modelId="{8B4B82F2-956C-41A4-BF74-5EA6061060EB}" type="pres">
      <dgm:prSet presAssocID="{1BBE0BCF-B6EA-4BE2-8951-D8C02B8FDDB2}" presName="Name37" presStyleLbl="parChTrans1D2" presStyleIdx="0" presStyleCnt="2"/>
      <dgm:spPr/>
      <dgm:t>
        <a:bodyPr/>
        <a:lstStyle/>
        <a:p>
          <a:endParaRPr lang="ru-RU"/>
        </a:p>
      </dgm:t>
    </dgm:pt>
    <dgm:pt modelId="{D15CE45E-4D16-4620-A1B3-D1D97958F7A5}" type="pres">
      <dgm:prSet presAssocID="{37AF04C4-C21C-4F1D-9596-4439A56C7903}" presName="hierRoot2" presStyleCnt="0">
        <dgm:presLayoutVars>
          <dgm:hierBranch val="init"/>
        </dgm:presLayoutVars>
      </dgm:prSet>
      <dgm:spPr/>
    </dgm:pt>
    <dgm:pt modelId="{36F5221A-751F-4CDA-9176-A8CC62ACA198}" type="pres">
      <dgm:prSet presAssocID="{37AF04C4-C21C-4F1D-9596-4439A56C7903}" presName="rootComposite" presStyleCnt="0"/>
      <dgm:spPr/>
    </dgm:pt>
    <dgm:pt modelId="{B3107D65-0271-41A3-A15C-CAD37F495E6B}" type="pres">
      <dgm:prSet presAssocID="{37AF04C4-C21C-4F1D-9596-4439A56C7903}" presName="rootText" presStyleLbl="node2" presStyleIdx="0" presStyleCnt="2">
        <dgm:presLayoutVars>
          <dgm:chPref val="3"/>
        </dgm:presLayoutVars>
      </dgm:prSet>
      <dgm:spPr/>
      <dgm:t>
        <a:bodyPr/>
        <a:lstStyle/>
        <a:p>
          <a:endParaRPr lang="ru-RU"/>
        </a:p>
      </dgm:t>
    </dgm:pt>
    <dgm:pt modelId="{79E38876-2773-4EC9-BB3D-8990021102BE}" type="pres">
      <dgm:prSet presAssocID="{37AF04C4-C21C-4F1D-9596-4439A56C7903}" presName="rootConnector" presStyleLbl="node2" presStyleIdx="0" presStyleCnt="2"/>
      <dgm:spPr/>
      <dgm:t>
        <a:bodyPr/>
        <a:lstStyle/>
        <a:p>
          <a:endParaRPr lang="ru-RU"/>
        </a:p>
      </dgm:t>
    </dgm:pt>
    <dgm:pt modelId="{FFF39172-70D1-4A3E-B805-E15B2075DBB0}" type="pres">
      <dgm:prSet presAssocID="{37AF04C4-C21C-4F1D-9596-4439A56C7903}" presName="hierChild4" presStyleCnt="0"/>
      <dgm:spPr/>
    </dgm:pt>
    <dgm:pt modelId="{F36E64A5-25F2-4958-AB36-ACF13918653B}" type="pres">
      <dgm:prSet presAssocID="{37AF04C4-C21C-4F1D-9596-4439A56C7903}" presName="hierChild5" presStyleCnt="0"/>
      <dgm:spPr/>
    </dgm:pt>
    <dgm:pt modelId="{9B8D6DF3-1698-4B40-AD01-0C17798D24E6}" type="pres">
      <dgm:prSet presAssocID="{B7A242E4-FA48-4D9F-82D9-D7C98F203DE4}" presName="Name37" presStyleLbl="parChTrans1D2" presStyleIdx="1" presStyleCnt="2"/>
      <dgm:spPr/>
      <dgm:t>
        <a:bodyPr/>
        <a:lstStyle/>
        <a:p>
          <a:endParaRPr lang="ru-RU"/>
        </a:p>
      </dgm:t>
    </dgm:pt>
    <dgm:pt modelId="{91B02CDA-B7AB-43CE-9869-2E9B5931CB27}" type="pres">
      <dgm:prSet presAssocID="{B704E59D-36C7-45FB-BC9E-95A69A3BF836}" presName="hierRoot2" presStyleCnt="0">
        <dgm:presLayoutVars>
          <dgm:hierBranch val="init"/>
        </dgm:presLayoutVars>
      </dgm:prSet>
      <dgm:spPr/>
    </dgm:pt>
    <dgm:pt modelId="{F6F44B37-1FCD-4F5D-9E64-7D1340DEE3E7}" type="pres">
      <dgm:prSet presAssocID="{B704E59D-36C7-45FB-BC9E-95A69A3BF836}" presName="rootComposite" presStyleCnt="0"/>
      <dgm:spPr/>
    </dgm:pt>
    <dgm:pt modelId="{90E82F0D-E78B-474B-A8E2-E962A8624C7C}" type="pres">
      <dgm:prSet presAssocID="{B704E59D-36C7-45FB-BC9E-95A69A3BF836}" presName="rootText" presStyleLbl="node2" presStyleIdx="1" presStyleCnt="2" custScaleX="115951">
        <dgm:presLayoutVars>
          <dgm:chPref val="3"/>
        </dgm:presLayoutVars>
      </dgm:prSet>
      <dgm:spPr/>
      <dgm:t>
        <a:bodyPr/>
        <a:lstStyle/>
        <a:p>
          <a:endParaRPr lang="ru-RU"/>
        </a:p>
      </dgm:t>
    </dgm:pt>
    <dgm:pt modelId="{25A41520-78B7-490D-8183-396FA77CEB18}" type="pres">
      <dgm:prSet presAssocID="{B704E59D-36C7-45FB-BC9E-95A69A3BF836}" presName="rootConnector" presStyleLbl="node2" presStyleIdx="1" presStyleCnt="2"/>
      <dgm:spPr/>
      <dgm:t>
        <a:bodyPr/>
        <a:lstStyle/>
        <a:p>
          <a:endParaRPr lang="ru-RU"/>
        </a:p>
      </dgm:t>
    </dgm:pt>
    <dgm:pt modelId="{E5868488-BFEE-4D71-9733-362A21AAAB4F}" type="pres">
      <dgm:prSet presAssocID="{B704E59D-36C7-45FB-BC9E-95A69A3BF836}" presName="hierChild4" presStyleCnt="0"/>
      <dgm:spPr/>
    </dgm:pt>
    <dgm:pt modelId="{4F1995DC-9E59-4888-A96F-F6BFF6EBAA0C}" type="pres">
      <dgm:prSet presAssocID="{B704E59D-36C7-45FB-BC9E-95A69A3BF836}" presName="hierChild5" presStyleCnt="0"/>
      <dgm:spPr/>
    </dgm:pt>
    <dgm:pt modelId="{D6B88318-6C36-4407-8F75-332BC0F983C9}" type="pres">
      <dgm:prSet presAssocID="{7BA20026-CB51-4D49-A693-475EC754AD34}" presName="hierChild3" presStyleCnt="0"/>
      <dgm:spPr/>
    </dgm:pt>
  </dgm:ptLst>
  <dgm:cxnLst>
    <dgm:cxn modelId="{5BAFF0AC-5A93-45EF-878A-461978A82D65}" type="presOf" srcId="{B704E59D-36C7-45FB-BC9E-95A69A3BF836}" destId="{90E82F0D-E78B-474B-A8E2-E962A8624C7C}" srcOrd="0" destOrd="0" presId="urn:microsoft.com/office/officeart/2005/8/layout/orgChart1"/>
    <dgm:cxn modelId="{2CF53482-8EC0-431B-83F9-1F9D080CC48B}" type="presOf" srcId="{B704E59D-36C7-45FB-BC9E-95A69A3BF836}" destId="{25A41520-78B7-490D-8183-396FA77CEB18}" srcOrd="1" destOrd="0" presId="urn:microsoft.com/office/officeart/2005/8/layout/orgChart1"/>
    <dgm:cxn modelId="{667C29EF-2C8F-48BD-8FFF-569D2C08E966}" type="presOf" srcId="{B7A242E4-FA48-4D9F-82D9-D7C98F203DE4}" destId="{9B8D6DF3-1698-4B40-AD01-0C17798D24E6}" srcOrd="0" destOrd="0" presId="urn:microsoft.com/office/officeart/2005/8/layout/orgChart1"/>
    <dgm:cxn modelId="{E287D624-C67A-45C1-9427-7CFD7E3C958E}" srcId="{7BA20026-CB51-4D49-A693-475EC754AD34}" destId="{B704E59D-36C7-45FB-BC9E-95A69A3BF836}" srcOrd="1" destOrd="0" parTransId="{B7A242E4-FA48-4D9F-82D9-D7C98F203DE4}" sibTransId="{2C2FBA2A-D17D-4DF5-9611-C1548C7386AE}"/>
    <dgm:cxn modelId="{F3E75D6F-AAC9-4BCE-82EA-68BC42688CD7}" type="presOf" srcId="{7BA20026-CB51-4D49-A693-475EC754AD34}" destId="{0108D1AD-FF67-4748-9747-723F01044E3A}" srcOrd="0" destOrd="0" presId="urn:microsoft.com/office/officeart/2005/8/layout/orgChart1"/>
    <dgm:cxn modelId="{1FA9546C-9430-4DF4-9610-D0E925158E8C}" type="presOf" srcId="{B07B5A88-9E38-4809-8304-68AA1E5B749C}" destId="{792778D1-0AAC-4E6A-8789-77A08286E0BE}" srcOrd="0" destOrd="0" presId="urn:microsoft.com/office/officeart/2005/8/layout/orgChart1"/>
    <dgm:cxn modelId="{307DC2D5-23EF-4EEE-967F-D787CC2316C0}" srcId="{B07B5A88-9E38-4809-8304-68AA1E5B749C}" destId="{7BA20026-CB51-4D49-A693-475EC754AD34}" srcOrd="0" destOrd="0" parTransId="{985EF170-8802-49D1-AE0A-5DDA157E4011}" sibTransId="{91D4E8F1-48B9-401E-80DB-91188E6372FA}"/>
    <dgm:cxn modelId="{FF067D11-AA40-48C5-990D-B1DBC970E16F}" type="presOf" srcId="{37AF04C4-C21C-4F1D-9596-4439A56C7903}" destId="{79E38876-2773-4EC9-BB3D-8990021102BE}" srcOrd="1" destOrd="0" presId="urn:microsoft.com/office/officeart/2005/8/layout/orgChart1"/>
    <dgm:cxn modelId="{B33ED385-DCE1-4205-A8D5-344BF3185E4D}" srcId="{7BA20026-CB51-4D49-A693-475EC754AD34}" destId="{37AF04C4-C21C-4F1D-9596-4439A56C7903}" srcOrd="0" destOrd="0" parTransId="{1BBE0BCF-B6EA-4BE2-8951-D8C02B8FDDB2}" sibTransId="{47F3101E-D203-45ED-B100-BA5984227856}"/>
    <dgm:cxn modelId="{AB89F944-9294-494B-A226-E27512D30F5C}" type="presOf" srcId="{37AF04C4-C21C-4F1D-9596-4439A56C7903}" destId="{B3107D65-0271-41A3-A15C-CAD37F495E6B}" srcOrd="0" destOrd="0" presId="urn:microsoft.com/office/officeart/2005/8/layout/orgChart1"/>
    <dgm:cxn modelId="{9CDE98BE-0768-40D6-A836-D5A6F9864313}" type="presOf" srcId="{7BA20026-CB51-4D49-A693-475EC754AD34}" destId="{9C2F01C2-B327-4904-91D9-8F11A49888D8}" srcOrd="1" destOrd="0" presId="urn:microsoft.com/office/officeart/2005/8/layout/orgChart1"/>
    <dgm:cxn modelId="{D6F6521F-0ECE-431A-B057-47F8B80FCCE3}" type="presOf" srcId="{1BBE0BCF-B6EA-4BE2-8951-D8C02B8FDDB2}" destId="{8B4B82F2-956C-41A4-BF74-5EA6061060EB}" srcOrd="0" destOrd="0" presId="urn:microsoft.com/office/officeart/2005/8/layout/orgChart1"/>
    <dgm:cxn modelId="{5D969DAB-4575-452C-A1B1-25D359CF552B}" type="presParOf" srcId="{792778D1-0AAC-4E6A-8789-77A08286E0BE}" destId="{66B2AB90-129A-4DD2-87C8-59A9EA86594B}" srcOrd="0" destOrd="0" presId="urn:microsoft.com/office/officeart/2005/8/layout/orgChart1"/>
    <dgm:cxn modelId="{8E326710-DE06-49C6-A824-CE351B6ADF48}" type="presParOf" srcId="{66B2AB90-129A-4DD2-87C8-59A9EA86594B}" destId="{515D4EC1-F85E-4A47-8E5B-DE73225CF4F1}" srcOrd="0" destOrd="0" presId="urn:microsoft.com/office/officeart/2005/8/layout/orgChart1"/>
    <dgm:cxn modelId="{5B8CCA32-463D-4B1C-BD05-7405F1D971F6}" type="presParOf" srcId="{515D4EC1-F85E-4A47-8E5B-DE73225CF4F1}" destId="{0108D1AD-FF67-4748-9747-723F01044E3A}" srcOrd="0" destOrd="0" presId="urn:microsoft.com/office/officeart/2005/8/layout/orgChart1"/>
    <dgm:cxn modelId="{BF8632B4-E2FE-4CE2-9E83-F3400E7AAD4F}" type="presParOf" srcId="{515D4EC1-F85E-4A47-8E5B-DE73225CF4F1}" destId="{9C2F01C2-B327-4904-91D9-8F11A49888D8}" srcOrd="1" destOrd="0" presId="urn:microsoft.com/office/officeart/2005/8/layout/orgChart1"/>
    <dgm:cxn modelId="{F4D619D0-233B-4FE1-A697-8EDE1BD800E7}" type="presParOf" srcId="{66B2AB90-129A-4DD2-87C8-59A9EA86594B}" destId="{10BDE31C-B2F6-4758-910F-6B25B4D53FB4}" srcOrd="1" destOrd="0" presId="urn:microsoft.com/office/officeart/2005/8/layout/orgChart1"/>
    <dgm:cxn modelId="{5DCD072A-BB06-45C5-9680-B4E96CDE6632}" type="presParOf" srcId="{10BDE31C-B2F6-4758-910F-6B25B4D53FB4}" destId="{8B4B82F2-956C-41A4-BF74-5EA6061060EB}" srcOrd="0" destOrd="0" presId="urn:microsoft.com/office/officeart/2005/8/layout/orgChart1"/>
    <dgm:cxn modelId="{B8CEA953-8238-43BD-A3D7-717379E27B4A}" type="presParOf" srcId="{10BDE31C-B2F6-4758-910F-6B25B4D53FB4}" destId="{D15CE45E-4D16-4620-A1B3-D1D97958F7A5}" srcOrd="1" destOrd="0" presId="urn:microsoft.com/office/officeart/2005/8/layout/orgChart1"/>
    <dgm:cxn modelId="{15D14D2A-AAB6-4A07-9044-D4F9B49DC56B}" type="presParOf" srcId="{D15CE45E-4D16-4620-A1B3-D1D97958F7A5}" destId="{36F5221A-751F-4CDA-9176-A8CC62ACA198}" srcOrd="0" destOrd="0" presId="urn:microsoft.com/office/officeart/2005/8/layout/orgChart1"/>
    <dgm:cxn modelId="{64E86508-8AC1-4506-8229-81F3582811F8}" type="presParOf" srcId="{36F5221A-751F-4CDA-9176-A8CC62ACA198}" destId="{B3107D65-0271-41A3-A15C-CAD37F495E6B}" srcOrd="0" destOrd="0" presId="urn:microsoft.com/office/officeart/2005/8/layout/orgChart1"/>
    <dgm:cxn modelId="{FB79BC43-3B0D-4E0D-AA2F-6515ED97E473}" type="presParOf" srcId="{36F5221A-751F-4CDA-9176-A8CC62ACA198}" destId="{79E38876-2773-4EC9-BB3D-8990021102BE}" srcOrd="1" destOrd="0" presId="urn:microsoft.com/office/officeart/2005/8/layout/orgChart1"/>
    <dgm:cxn modelId="{1781102A-556B-4D59-8165-857D03F55DDF}" type="presParOf" srcId="{D15CE45E-4D16-4620-A1B3-D1D97958F7A5}" destId="{FFF39172-70D1-4A3E-B805-E15B2075DBB0}" srcOrd="1" destOrd="0" presId="urn:microsoft.com/office/officeart/2005/8/layout/orgChart1"/>
    <dgm:cxn modelId="{605687CA-9AA6-4E0E-AE8C-27EA51B6F170}" type="presParOf" srcId="{D15CE45E-4D16-4620-A1B3-D1D97958F7A5}" destId="{F36E64A5-25F2-4958-AB36-ACF13918653B}" srcOrd="2" destOrd="0" presId="urn:microsoft.com/office/officeart/2005/8/layout/orgChart1"/>
    <dgm:cxn modelId="{E9ED0498-7A99-40D4-9F9C-29B1B67EF3D2}" type="presParOf" srcId="{10BDE31C-B2F6-4758-910F-6B25B4D53FB4}" destId="{9B8D6DF3-1698-4B40-AD01-0C17798D24E6}" srcOrd="2" destOrd="0" presId="urn:microsoft.com/office/officeart/2005/8/layout/orgChart1"/>
    <dgm:cxn modelId="{AFD127EF-A5D7-45DD-883E-D045173E3B23}" type="presParOf" srcId="{10BDE31C-B2F6-4758-910F-6B25B4D53FB4}" destId="{91B02CDA-B7AB-43CE-9869-2E9B5931CB27}" srcOrd="3" destOrd="0" presId="urn:microsoft.com/office/officeart/2005/8/layout/orgChart1"/>
    <dgm:cxn modelId="{BD377953-EC29-41EF-8451-D86FB54681F7}" type="presParOf" srcId="{91B02CDA-B7AB-43CE-9869-2E9B5931CB27}" destId="{F6F44B37-1FCD-4F5D-9E64-7D1340DEE3E7}" srcOrd="0" destOrd="0" presId="urn:microsoft.com/office/officeart/2005/8/layout/orgChart1"/>
    <dgm:cxn modelId="{8025F646-BA4E-44BD-A4CA-C54DFDD1DF5A}" type="presParOf" srcId="{F6F44B37-1FCD-4F5D-9E64-7D1340DEE3E7}" destId="{90E82F0D-E78B-474B-A8E2-E962A8624C7C}" srcOrd="0" destOrd="0" presId="urn:microsoft.com/office/officeart/2005/8/layout/orgChart1"/>
    <dgm:cxn modelId="{60DB02F6-F87E-4A3E-B552-983E5E9E0E97}" type="presParOf" srcId="{F6F44B37-1FCD-4F5D-9E64-7D1340DEE3E7}" destId="{25A41520-78B7-490D-8183-396FA77CEB18}" srcOrd="1" destOrd="0" presId="urn:microsoft.com/office/officeart/2005/8/layout/orgChart1"/>
    <dgm:cxn modelId="{85C4DA43-8403-4C3C-BBD6-F444F78C7021}" type="presParOf" srcId="{91B02CDA-B7AB-43CE-9869-2E9B5931CB27}" destId="{E5868488-BFEE-4D71-9733-362A21AAAB4F}" srcOrd="1" destOrd="0" presId="urn:microsoft.com/office/officeart/2005/8/layout/orgChart1"/>
    <dgm:cxn modelId="{4C1C5150-B799-4C81-9D60-4FE9F88E82A9}" type="presParOf" srcId="{91B02CDA-B7AB-43CE-9869-2E9B5931CB27}" destId="{4F1995DC-9E59-4888-A96F-F6BFF6EBAA0C}" srcOrd="2" destOrd="0" presId="urn:microsoft.com/office/officeart/2005/8/layout/orgChart1"/>
    <dgm:cxn modelId="{273B4A0C-9941-4770-974E-7122589B6ACF}" type="presParOf" srcId="{66B2AB90-129A-4DD2-87C8-59A9EA86594B}" destId="{D6B88318-6C36-4407-8F75-332BC0F983C9}"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1A91EA-3A1B-4BB8-AF71-EC20940E0788}" type="doc">
      <dgm:prSet loTypeId="urn:microsoft.com/office/officeart/2008/layout/HorizontalMultiLevelHierarchy" loCatId="hierarchy" qsTypeId="urn:microsoft.com/office/officeart/2005/8/quickstyle/simple1" qsCatId="simple" csTypeId="urn:microsoft.com/office/officeart/2005/8/colors/accent0_3" csCatId="mainScheme" phldr="1"/>
      <dgm:spPr/>
      <dgm:t>
        <a:bodyPr/>
        <a:lstStyle/>
        <a:p>
          <a:endParaRPr lang="ru-RU"/>
        </a:p>
      </dgm:t>
    </dgm:pt>
    <dgm:pt modelId="{DC8A30C5-E65A-4242-892C-C89016101018}">
      <dgm:prSet phldrT="[Текст]"/>
      <dgm:spPr>
        <a:solidFill>
          <a:schemeClr val="accent2">
            <a:lumMod val="20000"/>
            <a:lumOff val="80000"/>
          </a:schemeClr>
        </a:solidFill>
      </dgm:spPr>
      <dgm:t>
        <a:bodyPr/>
        <a:lstStyle/>
        <a:p>
          <a:r>
            <a:rPr lang="uk-UA" b="1" dirty="0">
              <a:solidFill>
                <a:schemeClr val="bg2">
                  <a:lumMod val="50000"/>
                  <a:alpha val="97000"/>
                </a:schemeClr>
              </a:solidFill>
            </a:rPr>
            <a:t>Формувальне оцінювання - це</a:t>
          </a:r>
          <a:endParaRPr lang="ru-RU" b="1" dirty="0">
            <a:solidFill>
              <a:schemeClr val="bg2">
                <a:lumMod val="50000"/>
                <a:alpha val="97000"/>
              </a:schemeClr>
            </a:solidFill>
          </a:endParaRPr>
        </a:p>
      </dgm:t>
    </dgm:pt>
    <dgm:pt modelId="{762D2D20-86B2-42D0-9BB0-718DC2B5B75F}" type="parTrans" cxnId="{5D587DC7-9B0F-4EFF-8181-48C19617239D}">
      <dgm:prSet/>
      <dgm:spPr/>
      <dgm:t>
        <a:bodyPr/>
        <a:lstStyle/>
        <a:p>
          <a:endParaRPr lang="ru-RU">
            <a:solidFill>
              <a:sysClr val="windowText" lastClr="000000">
                <a:alpha val="97000"/>
              </a:sysClr>
            </a:solidFill>
          </a:endParaRPr>
        </a:p>
      </dgm:t>
    </dgm:pt>
    <dgm:pt modelId="{7FE49300-E997-44A6-AC0D-9439E0ADEA2E}" type="sibTrans" cxnId="{5D587DC7-9B0F-4EFF-8181-48C19617239D}">
      <dgm:prSet/>
      <dgm:spPr/>
      <dgm:t>
        <a:bodyPr/>
        <a:lstStyle/>
        <a:p>
          <a:endParaRPr lang="ru-RU">
            <a:solidFill>
              <a:sysClr val="windowText" lastClr="000000">
                <a:alpha val="97000"/>
              </a:sysClr>
            </a:solidFill>
          </a:endParaRPr>
        </a:p>
      </dgm:t>
    </dgm:pt>
    <dgm:pt modelId="{E1A5AEBF-9D30-4695-8938-0814F0C8A61F}">
      <dgm:prSet phldrT="[Текст]" custT="1"/>
      <dgm:spPr>
        <a:solidFill>
          <a:srgbClr val="92D050"/>
        </a:solidFill>
      </dgm:spPr>
      <dgm:t>
        <a:bodyPr/>
        <a:lstStyle/>
        <a:p>
          <a:r>
            <a:rPr lang="uk-UA" sz="2400" b="1" dirty="0" smtClean="0">
              <a:solidFill>
                <a:schemeClr val="bg2">
                  <a:lumMod val="50000"/>
                  <a:alpha val="97000"/>
                </a:schemeClr>
              </a:solidFill>
            </a:rPr>
            <a:t>регулярне </a:t>
          </a:r>
          <a:r>
            <a:rPr lang="uk-UA" sz="2400" b="1" dirty="0">
              <a:solidFill>
                <a:schemeClr val="bg2">
                  <a:lumMod val="50000"/>
                  <a:alpha val="97000"/>
                </a:schemeClr>
              </a:solidFill>
            </a:rPr>
            <a:t>інтерактивне </a:t>
          </a:r>
          <a:r>
            <a:rPr lang="uk-UA" sz="2400" b="1" dirty="0" smtClean="0">
              <a:solidFill>
                <a:schemeClr val="bg2">
                  <a:lumMod val="50000"/>
                  <a:alpha val="97000"/>
                </a:schemeClr>
              </a:solidFill>
            </a:rPr>
            <a:t>індивідуальне надання та одержання зворотної інформації,</a:t>
          </a:r>
          <a:endParaRPr lang="ru-RU" sz="2400" b="1" dirty="0">
            <a:solidFill>
              <a:schemeClr val="bg2">
                <a:lumMod val="50000"/>
                <a:alpha val="97000"/>
              </a:schemeClr>
            </a:solidFill>
          </a:endParaRPr>
        </a:p>
      </dgm:t>
    </dgm:pt>
    <dgm:pt modelId="{24854473-56B8-4441-9922-CC47CD55AAC7}" type="parTrans" cxnId="{32B88BC1-6A6D-4CA8-8753-3D548078FE66}">
      <dgm:prSet/>
      <dgm:spPr/>
      <dgm:t>
        <a:bodyPr/>
        <a:lstStyle/>
        <a:p>
          <a:endParaRPr lang="ru-RU">
            <a:solidFill>
              <a:schemeClr val="tx1">
                <a:hueOff val="0"/>
                <a:satOff val="0"/>
                <a:lumOff val="0"/>
                <a:alpha val="97000"/>
              </a:schemeClr>
            </a:solidFill>
          </a:endParaRPr>
        </a:p>
      </dgm:t>
    </dgm:pt>
    <dgm:pt modelId="{91E7CCDD-B41A-4D96-B764-ACAE4F5B6815}" type="sibTrans" cxnId="{32B88BC1-6A6D-4CA8-8753-3D548078FE66}">
      <dgm:prSet/>
      <dgm:spPr/>
      <dgm:t>
        <a:bodyPr/>
        <a:lstStyle/>
        <a:p>
          <a:endParaRPr lang="ru-RU">
            <a:solidFill>
              <a:sysClr val="windowText" lastClr="000000">
                <a:alpha val="97000"/>
              </a:sysClr>
            </a:solidFill>
          </a:endParaRPr>
        </a:p>
      </dgm:t>
    </dgm:pt>
    <dgm:pt modelId="{95437406-841D-4C81-9708-AB4DAF825C60}">
      <dgm:prSet phldrT="[Текст]" custT="1"/>
      <dgm:spPr>
        <a:solidFill>
          <a:schemeClr val="accent2">
            <a:lumMod val="40000"/>
            <a:lumOff val="60000"/>
          </a:schemeClr>
        </a:solidFill>
      </dgm:spPr>
      <dgm:t>
        <a:bodyPr/>
        <a:lstStyle/>
        <a:p>
          <a:r>
            <a:rPr lang="uk-UA" sz="2400" b="1" dirty="0">
              <a:solidFill>
                <a:schemeClr val="bg2">
                  <a:lumMod val="50000"/>
                  <a:alpha val="97000"/>
                </a:schemeClr>
              </a:solidFill>
            </a:rPr>
            <a:t>яке </a:t>
          </a:r>
          <a:r>
            <a:rPr lang="uk-UA" sz="2400" b="1" dirty="0" smtClean="0">
              <a:solidFill>
                <a:schemeClr val="bg2">
                  <a:lumMod val="50000"/>
                  <a:alpha val="97000"/>
                </a:schemeClr>
              </a:solidFill>
            </a:rPr>
            <a:t>формує і відстежує поступ/ прогрес учня/учениці, їхні освітні потреби</a:t>
          </a:r>
          <a:endParaRPr lang="ru-RU" sz="2400" b="1" dirty="0">
            <a:solidFill>
              <a:schemeClr val="bg2">
                <a:lumMod val="50000"/>
                <a:alpha val="97000"/>
              </a:schemeClr>
            </a:solidFill>
          </a:endParaRPr>
        </a:p>
      </dgm:t>
    </dgm:pt>
    <dgm:pt modelId="{3AB03BE5-1C1B-45EC-9E98-88EEBD8C6B28}" type="parTrans" cxnId="{87BCBBCD-4275-4035-9559-17B17A82DCF4}">
      <dgm:prSet/>
      <dgm:spPr/>
      <dgm:t>
        <a:bodyPr/>
        <a:lstStyle/>
        <a:p>
          <a:endParaRPr lang="ru-RU">
            <a:solidFill>
              <a:schemeClr val="tx1">
                <a:hueOff val="0"/>
                <a:satOff val="0"/>
                <a:lumOff val="0"/>
                <a:alpha val="97000"/>
              </a:schemeClr>
            </a:solidFill>
          </a:endParaRPr>
        </a:p>
      </dgm:t>
    </dgm:pt>
    <dgm:pt modelId="{C5CCF789-F88E-4494-87DB-F28BE91C54BE}" type="sibTrans" cxnId="{87BCBBCD-4275-4035-9559-17B17A82DCF4}">
      <dgm:prSet/>
      <dgm:spPr/>
      <dgm:t>
        <a:bodyPr/>
        <a:lstStyle/>
        <a:p>
          <a:endParaRPr lang="ru-RU">
            <a:solidFill>
              <a:sysClr val="windowText" lastClr="000000">
                <a:alpha val="97000"/>
              </a:sysClr>
            </a:solidFill>
          </a:endParaRPr>
        </a:p>
      </dgm:t>
    </dgm:pt>
    <dgm:pt modelId="{DF56EA88-E883-4485-9439-3998F7B3718A}">
      <dgm:prSet phldrT="[Текст]"/>
      <dgm:spPr>
        <a:solidFill>
          <a:schemeClr val="accent1">
            <a:lumMod val="90000"/>
          </a:schemeClr>
        </a:solidFill>
      </dgm:spPr>
      <dgm:t>
        <a:bodyPr/>
        <a:lstStyle/>
        <a:p>
          <a:r>
            <a:rPr lang="uk-UA" b="1" dirty="0">
              <a:solidFill>
                <a:schemeClr val="accent3">
                  <a:lumMod val="60000"/>
                  <a:lumOff val="40000"/>
                  <a:alpha val="97000"/>
                </a:schemeClr>
              </a:solidFill>
            </a:rPr>
            <a:t>та адаптує процес навчання до цих потреб </a:t>
          </a:r>
          <a:endParaRPr lang="ru-RU" b="1" dirty="0">
            <a:solidFill>
              <a:schemeClr val="accent3">
                <a:lumMod val="60000"/>
                <a:lumOff val="40000"/>
                <a:alpha val="97000"/>
              </a:schemeClr>
            </a:solidFill>
          </a:endParaRPr>
        </a:p>
      </dgm:t>
    </dgm:pt>
    <dgm:pt modelId="{E80BBEBC-01CD-4616-8273-ED6B82877935}" type="parTrans" cxnId="{B731060E-238D-412E-9F5F-A5F48033395F}">
      <dgm:prSet/>
      <dgm:spPr/>
      <dgm:t>
        <a:bodyPr/>
        <a:lstStyle/>
        <a:p>
          <a:endParaRPr lang="ru-RU">
            <a:solidFill>
              <a:schemeClr val="tx1">
                <a:hueOff val="0"/>
                <a:satOff val="0"/>
                <a:lumOff val="0"/>
                <a:alpha val="97000"/>
              </a:schemeClr>
            </a:solidFill>
          </a:endParaRPr>
        </a:p>
      </dgm:t>
    </dgm:pt>
    <dgm:pt modelId="{4AA9398E-32B6-42C0-82C3-9CF8B09612B1}" type="sibTrans" cxnId="{B731060E-238D-412E-9F5F-A5F48033395F}">
      <dgm:prSet/>
      <dgm:spPr/>
      <dgm:t>
        <a:bodyPr/>
        <a:lstStyle/>
        <a:p>
          <a:endParaRPr lang="ru-RU">
            <a:solidFill>
              <a:sysClr val="windowText" lastClr="000000">
                <a:alpha val="97000"/>
              </a:sysClr>
            </a:solidFill>
          </a:endParaRPr>
        </a:p>
      </dgm:t>
    </dgm:pt>
    <dgm:pt modelId="{D5D47D0C-533E-4DF2-A01C-A3BFC7BE28B9}" type="pres">
      <dgm:prSet presAssocID="{7E1A91EA-3A1B-4BB8-AF71-EC20940E0788}" presName="Name0" presStyleCnt="0">
        <dgm:presLayoutVars>
          <dgm:chPref val="1"/>
          <dgm:dir/>
          <dgm:animOne val="branch"/>
          <dgm:animLvl val="lvl"/>
          <dgm:resizeHandles val="exact"/>
        </dgm:presLayoutVars>
      </dgm:prSet>
      <dgm:spPr/>
      <dgm:t>
        <a:bodyPr/>
        <a:lstStyle/>
        <a:p>
          <a:endParaRPr lang="uk-UA"/>
        </a:p>
      </dgm:t>
    </dgm:pt>
    <dgm:pt modelId="{FADD24F7-16F3-43C7-8FE9-F53A20C6940F}" type="pres">
      <dgm:prSet presAssocID="{DC8A30C5-E65A-4242-892C-C89016101018}" presName="root1" presStyleCnt="0"/>
      <dgm:spPr/>
    </dgm:pt>
    <dgm:pt modelId="{77FE9064-5583-4185-B9B3-FB1231B855F6}" type="pres">
      <dgm:prSet presAssocID="{DC8A30C5-E65A-4242-892C-C89016101018}" presName="LevelOneTextNode" presStyleLbl="node0" presStyleIdx="0" presStyleCnt="1">
        <dgm:presLayoutVars>
          <dgm:chPref val="3"/>
        </dgm:presLayoutVars>
      </dgm:prSet>
      <dgm:spPr/>
      <dgm:t>
        <a:bodyPr/>
        <a:lstStyle/>
        <a:p>
          <a:endParaRPr lang="uk-UA"/>
        </a:p>
      </dgm:t>
    </dgm:pt>
    <dgm:pt modelId="{101A5264-0F72-4D6C-BBD0-86B951E6C7F2}" type="pres">
      <dgm:prSet presAssocID="{DC8A30C5-E65A-4242-892C-C89016101018}" presName="level2hierChild" presStyleCnt="0"/>
      <dgm:spPr/>
    </dgm:pt>
    <dgm:pt modelId="{AFF5A2D1-3F35-4786-9055-680C15814E00}" type="pres">
      <dgm:prSet presAssocID="{24854473-56B8-4441-9922-CC47CD55AAC7}" presName="conn2-1" presStyleLbl="parChTrans1D2" presStyleIdx="0" presStyleCnt="3"/>
      <dgm:spPr/>
      <dgm:t>
        <a:bodyPr/>
        <a:lstStyle/>
        <a:p>
          <a:endParaRPr lang="uk-UA"/>
        </a:p>
      </dgm:t>
    </dgm:pt>
    <dgm:pt modelId="{12A0F6D8-2D1E-4EFD-A4AF-60E74D4689F4}" type="pres">
      <dgm:prSet presAssocID="{24854473-56B8-4441-9922-CC47CD55AAC7}" presName="connTx" presStyleLbl="parChTrans1D2" presStyleIdx="0" presStyleCnt="3"/>
      <dgm:spPr/>
      <dgm:t>
        <a:bodyPr/>
        <a:lstStyle/>
        <a:p>
          <a:endParaRPr lang="uk-UA"/>
        </a:p>
      </dgm:t>
    </dgm:pt>
    <dgm:pt modelId="{6BFB67A0-E8FB-4C11-A4BD-EB5C833269CA}" type="pres">
      <dgm:prSet presAssocID="{E1A5AEBF-9D30-4695-8938-0814F0C8A61F}" presName="root2" presStyleCnt="0"/>
      <dgm:spPr/>
    </dgm:pt>
    <dgm:pt modelId="{61842064-A1ED-49F2-9A1D-D104C7C7531A}" type="pres">
      <dgm:prSet presAssocID="{E1A5AEBF-9D30-4695-8938-0814F0C8A61F}" presName="LevelTwoTextNode" presStyleLbl="node2" presStyleIdx="0" presStyleCnt="3" custScaleX="257154" custScaleY="128399">
        <dgm:presLayoutVars>
          <dgm:chPref val="3"/>
        </dgm:presLayoutVars>
      </dgm:prSet>
      <dgm:spPr/>
      <dgm:t>
        <a:bodyPr/>
        <a:lstStyle/>
        <a:p>
          <a:endParaRPr lang="uk-UA"/>
        </a:p>
      </dgm:t>
    </dgm:pt>
    <dgm:pt modelId="{EBD90979-DA4B-49AE-8FB3-2CBBACD0EB65}" type="pres">
      <dgm:prSet presAssocID="{E1A5AEBF-9D30-4695-8938-0814F0C8A61F}" presName="level3hierChild" presStyleCnt="0"/>
      <dgm:spPr/>
    </dgm:pt>
    <dgm:pt modelId="{19E34C1D-5739-45CC-8F79-89D536F198D4}" type="pres">
      <dgm:prSet presAssocID="{3AB03BE5-1C1B-45EC-9E98-88EEBD8C6B28}" presName="conn2-1" presStyleLbl="parChTrans1D2" presStyleIdx="1" presStyleCnt="3"/>
      <dgm:spPr/>
      <dgm:t>
        <a:bodyPr/>
        <a:lstStyle/>
        <a:p>
          <a:endParaRPr lang="uk-UA"/>
        </a:p>
      </dgm:t>
    </dgm:pt>
    <dgm:pt modelId="{CD6AA86E-233D-4433-B7EB-066C4B4B3135}" type="pres">
      <dgm:prSet presAssocID="{3AB03BE5-1C1B-45EC-9E98-88EEBD8C6B28}" presName="connTx" presStyleLbl="parChTrans1D2" presStyleIdx="1" presStyleCnt="3"/>
      <dgm:spPr/>
      <dgm:t>
        <a:bodyPr/>
        <a:lstStyle/>
        <a:p>
          <a:endParaRPr lang="uk-UA"/>
        </a:p>
      </dgm:t>
    </dgm:pt>
    <dgm:pt modelId="{DF5B1659-6218-467F-91D1-92B3DA494483}" type="pres">
      <dgm:prSet presAssocID="{95437406-841D-4C81-9708-AB4DAF825C60}" presName="root2" presStyleCnt="0"/>
      <dgm:spPr/>
    </dgm:pt>
    <dgm:pt modelId="{C0D03ADD-91EB-41A3-9CEF-8DC1F87E5FF0}" type="pres">
      <dgm:prSet presAssocID="{95437406-841D-4C81-9708-AB4DAF825C60}" presName="LevelTwoTextNode" presStyleLbl="node2" presStyleIdx="1" presStyleCnt="3" custScaleX="256864">
        <dgm:presLayoutVars>
          <dgm:chPref val="3"/>
        </dgm:presLayoutVars>
      </dgm:prSet>
      <dgm:spPr/>
      <dgm:t>
        <a:bodyPr/>
        <a:lstStyle/>
        <a:p>
          <a:endParaRPr lang="uk-UA"/>
        </a:p>
      </dgm:t>
    </dgm:pt>
    <dgm:pt modelId="{5D487433-693E-43BC-B686-62BEFDECE6E5}" type="pres">
      <dgm:prSet presAssocID="{95437406-841D-4C81-9708-AB4DAF825C60}" presName="level3hierChild" presStyleCnt="0"/>
      <dgm:spPr/>
    </dgm:pt>
    <dgm:pt modelId="{EE3AC299-BFA7-4E57-83C8-EA9D0B9C1EAE}" type="pres">
      <dgm:prSet presAssocID="{E80BBEBC-01CD-4616-8273-ED6B82877935}" presName="conn2-1" presStyleLbl="parChTrans1D2" presStyleIdx="2" presStyleCnt="3"/>
      <dgm:spPr/>
      <dgm:t>
        <a:bodyPr/>
        <a:lstStyle/>
        <a:p>
          <a:endParaRPr lang="uk-UA"/>
        </a:p>
      </dgm:t>
    </dgm:pt>
    <dgm:pt modelId="{6A78CA82-AE88-4BEF-BC49-F301A0BC75A7}" type="pres">
      <dgm:prSet presAssocID="{E80BBEBC-01CD-4616-8273-ED6B82877935}" presName="connTx" presStyleLbl="parChTrans1D2" presStyleIdx="2" presStyleCnt="3"/>
      <dgm:spPr/>
      <dgm:t>
        <a:bodyPr/>
        <a:lstStyle/>
        <a:p>
          <a:endParaRPr lang="uk-UA"/>
        </a:p>
      </dgm:t>
    </dgm:pt>
    <dgm:pt modelId="{05BE2784-E6BE-48AF-80C9-8BA8E865123A}" type="pres">
      <dgm:prSet presAssocID="{DF56EA88-E883-4485-9439-3998F7B3718A}" presName="root2" presStyleCnt="0"/>
      <dgm:spPr/>
    </dgm:pt>
    <dgm:pt modelId="{AC8E9655-23B6-4E3A-AF98-245E4D5D03C4}" type="pres">
      <dgm:prSet presAssocID="{DF56EA88-E883-4485-9439-3998F7B3718A}" presName="LevelTwoTextNode" presStyleLbl="node2" presStyleIdx="2" presStyleCnt="3" custScaleX="258657">
        <dgm:presLayoutVars>
          <dgm:chPref val="3"/>
        </dgm:presLayoutVars>
      </dgm:prSet>
      <dgm:spPr/>
      <dgm:t>
        <a:bodyPr/>
        <a:lstStyle/>
        <a:p>
          <a:endParaRPr lang="uk-UA"/>
        </a:p>
      </dgm:t>
    </dgm:pt>
    <dgm:pt modelId="{0846C856-37CA-4FF6-9F22-158BA92AC306}" type="pres">
      <dgm:prSet presAssocID="{DF56EA88-E883-4485-9439-3998F7B3718A}" presName="level3hierChild" presStyleCnt="0"/>
      <dgm:spPr/>
    </dgm:pt>
  </dgm:ptLst>
  <dgm:cxnLst>
    <dgm:cxn modelId="{AB858093-D94F-4955-AE6F-4E80A0703C6E}" type="presOf" srcId="{7E1A91EA-3A1B-4BB8-AF71-EC20940E0788}" destId="{D5D47D0C-533E-4DF2-A01C-A3BFC7BE28B9}" srcOrd="0" destOrd="0" presId="urn:microsoft.com/office/officeart/2008/layout/HorizontalMultiLevelHierarchy"/>
    <dgm:cxn modelId="{7B2F9290-098E-4568-9ED4-E564C44A6EC4}" type="presOf" srcId="{E80BBEBC-01CD-4616-8273-ED6B82877935}" destId="{6A78CA82-AE88-4BEF-BC49-F301A0BC75A7}" srcOrd="1" destOrd="0" presId="urn:microsoft.com/office/officeart/2008/layout/HorizontalMultiLevelHierarchy"/>
    <dgm:cxn modelId="{C1944BF4-B4C5-4D75-978A-628E5782EB1D}" type="presOf" srcId="{24854473-56B8-4441-9922-CC47CD55AAC7}" destId="{12A0F6D8-2D1E-4EFD-A4AF-60E74D4689F4}" srcOrd="1" destOrd="0" presId="urn:microsoft.com/office/officeart/2008/layout/HorizontalMultiLevelHierarchy"/>
    <dgm:cxn modelId="{6D2A1ED2-BCF8-4C97-B15A-5FB97B9B1EAC}" type="presOf" srcId="{DF56EA88-E883-4485-9439-3998F7B3718A}" destId="{AC8E9655-23B6-4E3A-AF98-245E4D5D03C4}" srcOrd="0" destOrd="0" presId="urn:microsoft.com/office/officeart/2008/layout/HorizontalMultiLevelHierarchy"/>
    <dgm:cxn modelId="{25720D02-FC09-461F-8326-D1720E57948E}" type="presOf" srcId="{24854473-56B8-4441-9922-CC47CD55AAC7}" destId="{AFF5A2D1-3F35-4786-9055-680C15814E00}" srcOrd="0" destOrd="0" presId="urn:microsoft.com/office/officeart/2008/layout/HorizontalMultiLevelHierarchy"/>
    <dgm:cxn modelId="{9D715EE9-7506-4587-8F2E-07F6A3DE2CB0}" type="presOf" srcId="{DC8A30C5-E65A-4242-892C-C89016101018}" destId="{77FE9064-5583-4185-B9B3-FB1231B855F6}" srcOrd="0" destOrd="0" presId="urn:microsoft.com/office/officeart/2008/layout/HorizontalMultiLevelHierarchy"/>
    <dgm:cxn modelId="{87BCBBCD-4275-4035-9559-17B17A82DCF4}" srcId="{DC8A30C5-E65A-4242-892C-C89016101018}" destId="{95437406-841D-4C81-9708-AB4DAF825C60}" srcOrd="1" destOrd="0" parTransId="{3AB03BE5-1C1B-45EC-9E98-88EEBD8C6B28}" sibTransId="{C5CCF789-F88E-4494-87DB-F28BE91C54BE}"/>
    <dgm:cxn modelId="{DF69805B-89CE-4CC9-8368-E76CE93EC7E8}" type="presOf" srcId="{3AB03BE5-1C1B-45EC-9E98-88EEBD8C6B28}" destId="{CD6AA86E-233D-4433-B7EB-066C4B4B3135}" srcOrd="1" destOrd="0" presId="urn:microsoft.com/office/officeart/2008/layout/HorizontalMultiLevelHierarchy"/>
    <dgm:cxn modelId="{B731060E-238D-412E-9F5F-A5F48033395F}" srcId="{DC8A30C5-E65A-4242-892C-C89016101018}" destId="{DF56EA88-E883-4485-9439-3998F7B3718A}" srcOrd="2" destOrd="0" parTransId="{E80BBEBC-01CD-4616-8273-ED6B82877935}" sibTransId="{4AA9398E-32B6-42C0-82C3-9CF8B09612B1}"/>
    <dgm:cxn modelId="{801CF385-D520-42CC-8634-1A6913F53D48}" type="presOf" srcId="{3AB03BE5-1C1B-45EC-9E98-88EEBD8C6B28}" destId="{19E34C1D-5739-45CC-8F79-89D536F198D4}" srcOrd="0" destOrd="0" presId="urn:microsoft.com/office/officeart/2008/layout/HorizontalMultiLevelHierarchy"/>
    <dgm:cxn modelId="{78CE3001-EA1B-4FE6-B86D-62AF202D59AF}" type="presOf" srcId="{E80BBEBC-01CD-4616-8273-ED6B82877935}" destId="{EE3AC299-BFA7-4E57-83C8-EA9D0B9C1EAE}" srcOrd="0" destOrd="0" presId="urn:microsoft.com/office/officeart/2008/layout/HorizontalMultiLevelHierarchy"/>
    <dgm:cxn modelId="{2835723E-274C-4750-A10B-998B3BFBCA0C}" type="presOf" srcId="{E1A5AEBF-9D30-4695-8938-0814F0C8A61F}" destId="{61842064-A1ED-49F2-9A1D-D104C7C7531A}" srcOrd="0" destOrd="0" presId="urn:microsoft.com/office/officeart/2008/layout/HorizontalMultiLevelHierarchy"/>
    <dgm:cxn modelId="{A4C04C7B-2B55-4920-B9FC-8B51BB78250A}" type="presOf" srcId="{95437406-841D-4C81-9708-AB4DAF825C60}" destId="{C0D03ADD-91EB-41A3-9CEF-8DC1F87E5FF0}" srcOrd="0" destOrd="0" presId="urn:microsoft.com/office/officeart/2008/layout/HorizontalMultiLevelHierarchy"/>
    <dgm:cxn modelId="{5D587DC7-9B0F-4EFF-8181-48C19617239D}" srcId="{7E1A91EA-3A1B-4BB8-AF71-EC20940E0788}" destId="{DC8A30C5-E65A-4242-892C-C89016101018}" srcOrd="0" destOrd="0" parTransId="{762D2D20-86B2-42D0-9BB0-718DC2B5B75F}" sibTransId="{7FE49300-E997-44A6-AC0D-9439E0ADEA2E}"/>
    <dgm:cxn modelId="{32B88BC1-6A6D-4CA8-8753-3D548078FE66}" srcId="{DC8A30C5-E65A-4242-892C-C89016101018}" destId="{E1A5AEBF-9D30-4695-8938-0814F0C8A61F}" srcOrd="0" destOrd="0" parTransId="{24854473-56B8-4441-9922-CC47CD55AAC7}" sibTransId="{91E7CCDD-B41A-4D96-B764-ACAE4F5B6815}"/>
    <dgm:cxn modelId="{1F423F83-078B-4E18-9C0C-9F7FC33E80FE}" type="presParOf" srcId="{D5D47D0C-533E-4DF2-A01C-A3BFC7BE28B9}" destId="{FADD24F7-16F3-43C7-8FE9-F53A20C6940F}" srcOrd="0" destOrd="0" presId="urn:microsoft.com/office/officeart/2008/layout/HorizontalMultiLevelHierarchy"/>
    <dgm:cxn modelId="{FF518FCA-061C-4FBE-AB8C-0EE0CE397EA0}" type="presParOf" srcId="{FADD24F7-16F3-43C7-8FE9-F53A20C6940F}" destId="{77FE9064-5583-4185-B9B3-FB1231B855F6}" srcOrd="0" destOrd="0" presId="urn:microsoft.com/office/officeart/2008/layout/HorizontalMultiLevelHierarchy"/>
    <dgm:cxn modelId="{CAC5CA45-BC16-44A9-BCF4-675DD541E66B}" type="presParOf" srcId="{FADD24F7-16F3-43C7-8FE9-F53A20C6940F}" destId="{101A5264-0F72-4D6C-BBD0-86B951E6C7F2}" srcOrd="1" destOrd="0" presId="urn:microsoft.com/office/officeart/2008/layout/HorizontalMultiLevelHierarchy"/>
    <dgm:cxn modelId="{A2398A4F-FFEF-482D-8FFC-77491FB4253C}" type="presParOf" srcId="{101A5264-0F72-4D6C-BBD0-86B951E6C7F2}" destId="{AFF5A2D1-3F35-4786-9055-680C15814E00}" srcOrd="0" destOrd="0" presId="urn:microsoft.com/office/officeart/2008/layout/HorizontalMultiLevelHierarchy"/>
    <dgm:cxn modelId="{8D57FC0A-2601-41E8-AAD0-53243CFC7549}" type="presParOf" srcId="{AFF5A2D1-3F35-4786-9055-680C15814E00}" destId="{12A0F6D8-2D1E-4EFD-A4AF-60E74D4689F4}" srcOrd="0" destOrd="0" presId="urn:microsoft.com/office/officeart/2008/layout/HorizontalMultiLevelHierarchy"/>
    <dgm:cxn modelId="{2509CFA9-D5AF-46F0-81B2-DE37AC8EE1ED}" type="presParOf" srcId="{101A5264-0F72-4D6C-BBD0-86B951E6C7F2}" destId="{6BFB67A0-E8FB-4C11-A4BD-EB5C833269CA}" srcOrd="1" destOrd="0" presId="urn:microsoft.com/office/officeart/2008/layout/HorizontalMultiLevelHierarchy"/>
    <dgm:cxn modelId="{C80090C8-6BA6-4C40-91CF-EDD8DAEFEF72}" type="presParOf" srcId="{6BFB67A0-E8FB-4C11-A4BD-EB5C833269CA}" destId="{61842064-A1ED-49F2-9A1D-D104C7C7531A}" srcOrd="0" destOrd="0" presId="urn:microsoft.com/office/officeart/2008/layout/HorizontalMultiLevelHierarchy"/>
    <dgm:cxn modelId="{BF28EAEF-54B0-4FFC-81B1-0239E89727F3}" type="presParOf" srcId="{6BFB67A0-E8FB-4C11-A4BD-EB5C833269CA}" destId="{EBD90979-DA4B-49AE-8FB3-2CBBACD0EB65}" srcOrd="1" destOrd="0" presId="urn:microsoft.com/office/officeart/2008/layout/HorizontalMultiLevelHierarchy"/>
    <dgm:cxn modelId="{F9DA9557-878F-4EAF-8713-F44C1BD0D311}" type="presParOf" srcId="{101A5264-0F72-4D6C-BBD0-86B951E6C7F2}" destId="{19E34C1D-5739-45CC-8F79-89D536F198D4}" srcOrd="2" destOrd="0" presId="urn:microsoft.com/office/officeart/2008/layout/HorizontalMultiLevelHierarchy"/>
    <dgm:cxn modelId="{565B0997-B3AF-4909-A7D1-9D0C95FC57FC}" type="presParOf" srcId="{19E34C1D-5739-45CC-8F79-89D536F198D4}" destId="{CD6AA86E-233D-4433-B7EB-066C4B4B3135}" srcOrd="0" destOrd="0" presId="urn:microsoft.com/office/officeart/2008/layout/HorizontalMultiLevelHierarchy"/>
    <dgm:cxn modelId="{15AAF595-3890-4767-A3C8-71BB6489D445}" type="presParOf" srcId="{101A5264-0F72-4D6C-BBD0-86B951E6C7F2}" destId="{DF5B1659-6218-467F-91D1-92B3DA494483}" srcOrd="3" destOrd="0" presId="urn:microsoft.com/office/officeart/2008/layout/HorizontalMultiLevelHierarchy"/>
    <dgm:cxn modelId="{B65D293E-7C49-4E67-AF30-3470F754D3E7}" type="presParOf" srcId="{DF5B1659-6218-467F-91D1-92B3DA494483}" destId="{C0D03ADD-91EB-41A3-9CEF-8DC1F87E5FF0}" srcOrd="0" destOrd="0" presId="urn:microsoft.com/office/officeart/2008/layout/HorizontalMultiLevelHierarchy"/>
    <dgm:cxn modelId="{759CA24B-6F4D-4836-9ECA-9426E21D30B5}" type="presParOf" srcId="{DF5B1659-6218-467F-91D1-92B3DA494483}" destId="{5D487433-693E-43BC-B686-62BEFDECE6E5}" srcOrd="1" destOrd="0" presId="urn:microsoft.com/office/officeart/2008/layout/HorizontalMultiLevelHierarchy"/>
    <dgm:cxn modelId="{32369443-BB29-4218-A44C-E56F8540B614}" type="presParOf" srcId="{101A5264-0F72-4D6C-BBD0-86B951E6C7F2}" destId="{EE3AC299-BFA7-4E57-83C8-EA9D0B9C1EAE}" srcOrd="4" destOrd="0" presId="urn:microsoft.com/office/officeart/2008/layout/HorizontalMultiLevelHierarchy"/>
    <dgm:cxn modelId="{A55BA2D4-7DAD-4896-A5EB-7BBD608D3D02}" type="presParOf" srcId="{EE3AC299-BFA7-4E57-83C8-EA9D0B9C1EAE}" destId="{6A78CA82-AE88-4BEF-BC49-F301A0BC75A7}" srcOrd="0" destOrd="0" presId="urn:microsoft.com/office/officeart/2008/layout/HorizontalMultiLevelHierarchy"/>
    <dgm:cxn modelId="{5CFA23F0-7835-4321-B6F3-22626D17CC6C}" type="presParOf" srcId="{101A5264-0F72-4D6C-BBD0-86B951E6C7F2}" destId="{05BE2784-E6BE-48AF-80C9-8BA8E865123A}" srcOrd="5" destOrd="0" presId="urn:microsoft.com/office/officeart/2008/layout/HorizontalMultiLevelHierarchy"/>
    <dgm:cxn modelId="{B1E19349-F038-44EF-9E5E-B8D06304206B}" type="presParOf" srcId="{05BE2784-E6BE-48AF-80C9-8BA8E865123A}" destId="{AC8E9655-23B6-4E3A-AF98-245E4D5D03C4}" srcOrd="0" destOrd="0" presId="urn:microsoft.com/office/officeart/2008/layout/HorizontalMultiLevelHierarchy"/>
    <dgm:cxn modelId="{C45D9D5E-7456-4CC3-85E6-422C5CB47DAF}" type="presParOf" srcId="{05BE2784-E6BE-48AF-80C9-8BA8E865123A}" destId="{0846C856-37CA-4FF6-9F22-158BA92AC306}"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8D6DF3-1698-4B40-AD01-0C17798D24E6}">
      <dsp:nvSpPr>
        <dsp:cNvPr id="0" name=""/>
        <dsp:cNvSpPr/>
      </dsp:nvSpPr>
      <dsp:spPr>
        <a:xfrm>
          <a:off x="4392488" y="1428674"/>
          <a:ext cx="1725788" cy="599034"/>
        </a:xfrm>
        <a:custGeom>
          <a:avLst/>
          <a:gdLst/>
          <a:ahLst/>
          <a:cxnLst/>
          <a:rect l="0" t="0" r="0" b="0"/>
          <a:pathLst>
            <a:path>
              <a:moveTo>
                <a:pt x="0" y="0"/>
              </a:moveTo>
              <a:lnTo>
                <a:pt x="0" y="299517"/>
              </a:lnTo>
              <a:lnTo>
                <a:pt x="1725788" y="299517"/>
              </a:lnTo>
              <a:lnTo>
                <a:pt x="1725788" y="599034"/>
              </a:lnTo>
            </a:path>
          </a:pathLst>
        </a:custGeom>
        <a:noFill/>
        <a:ln w="1587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4B82F2-956C-41A4-BF74-5EA6061060EB}">
      <dsp:nvSpPr>
        <dsp:cNvPr id="0" name=""/>
        <dsp:cNvSpPr/>
      </dsp:nvSpPr>
      <dsp:spPr>
        <a:xfrm>
          <a:off x="2439194" y="1428674"/>
          <a:ext cx="1953293" cy="599034"/>
        </a:xfrm>
        <a:custGeom>
          <a:avLst/>
          <a:gdLst/>
          <a:ahLst/>
          <a:cxnLst/>
          <a:rect l="0" t="0" r="0" b="0"/>
          <a:pathLst>
            <a:path>
              <a:moveTo>
                <a:pt x="1953293" y="0"/>
              </a:moveTo>
              <a:lnTo>
                <a:pt x="1953293" y="299517"/>
              </a:lnTo>
              <a:lnTo>
                <a:pt x="0" y="299517"/>
              </a:lnTo>
              <a:lnTo>
                <a:pt x="0" y="599034"/>
              </a:lnTo>
            </a:path>
          </a:pathLst>
        </a:custGeom>
        <a:noFill/>
        <a:ln w="1587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08D1AD-FF67-4748-9747-723F01044E3A}">
      <dsp:nvSpPr>
        <dsp:cNvPr id="0" name=""/>
        <dsp:cNvSpPr/>
      </dsp:nvSpPr>
      <dsp:spPr>
        <a:xfrm>
          <a:off x="2966216" y="2402"/>
          <a:ext cx="2852543" cy="1426271"/>
        </a:xfrm>
        <a:prstGeom prst="rect">
          <a:avLst/>
        </a:prstGeom>
        <a:gradFill rotWithShape="0">
          <a:gsLst>
            <a:gs pos="0">
              <a:schemeClr val="accent1">
                <a:hueOff val="0"/>
                <a:satOff val="0"/>
                <a:lumOff val="0"/>
                <a:alphaOff val="0"/>
                <a:tint val="60000"/>
                <a:lumMod val="104000"/>
              </a:schemeClr>
            </a:gs>
            <a:gs pos="100000">
              <a:schemeClr val="accen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r>
            <a:rPr lang="uk-UA" sz="4100" kern="1200" noProof="0" dirty="0"/>
            <a:t>Оцінювання</a:t>
          </a:r>
        </a:p>
      </dsp:txBody>
      <dsp:txXfrm>
        <a:off x="2966216" y="2402"/>
        <a:ext cx="2852543" cy="1426271"/>
      </dsp:txXfrm>
    </dsp:sp>
    <dsp:sp modelId="{B3107D65-0271-41A3-A15C-CAD37F495E6B}">
      <dsp:nvSpPr>
        <dsp:cNvPr id="0" name=""/>
        <dsp:cNvSpPr/>
      </dsp:nvSpPr>
      <dsp:spPr>
        <a:xfrm>
          <a:off x="1012922" y="2027708"/>
          <a:ext cx="2852543" cy="1426271"/>
        </a:xfrm>
        <a:prstGeom prst="rect">
          <a:avLst/>
        </a:prstGeom>
        <a:gradFill rotWithShape="0">
          <a:gsLst>
            <a:gs pos="0">
              <a:schemeClr val="accent2">
                <a:hueOff val="0"/>
                <a:satOff val="0"/>
                <a:lumOff val="0"/>
                <a:alphaOff val="0"/>
                <a:tint val="60000"/>
                <a:lumMod val="104000"/>
              </a:schemeClr>
            </a:gs>
            <a:gs pos="100000">
              <a:schemeClr val="accent2">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r>
            <a:rPr lang="uk-UA" sz="4100" i="0" kern="1200" dirty="0"/>
            <a:t>результатів навчання </a:t>
          </a:r>
          <a:endParaRPr lang="ru-RU" sz="4100" i="0" kern="1200" dirty="0"/>
        </a:p>
      </dsp:txBody>
      <dsp:txXfrm>
        <a:off x="1012922" y="2027708"/>
        <a:ext cx="2852543" cy="1426271"/>
      </dsp:txXfrm>
    </dsp:sp>
    <dsp:sp modelId="{90E82F0D-E78B-474B-A8E2-E962A8624C7C}">
      <dsp:nvSpPr>
        <dsp:cNvPr id="0" name=""/>
        <dsp:cNvSpPr/>
      </dsp:nvSpPr>
      <dsp:spPr>
        <a:xfrm>
          <a:off x="4464500" y="2027708"/>
          <a:ext cx="3307552" cy="1426271"/>
        </a:xfrm>
        <a:prstGeom prst="rect">
          <a:avLst/>
        </a:prstGeom>
        <a:gradFill rotWithShape="0">
          <a:gsLst>
            <a:gs pos="0">
              <a:schemeClr val="accent2">
                <a:hueOff val="0"/>
                <a:satOff val="0"/>
                <a:lumOff val="0"/>
                <a:alphaOff val="0"/>
                <a:tint val="60000"/>
                <a:lumMod val="104000"/>
              </a:schemeClr>
            </a:gs>
            <a:gs pos="100000">
              <a:schemeClr val="accent2">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r>
            <a:rPr lang="ru-RU" sz="4100" kern="1200" dirty="0" err="1" smtClean="0"/>
            <a:t>процесу</a:t>
          </a:r>
          <a:r>
            <a:rPr lang="ru-RU" sz="4100" kern="1200" dirty="0" smtClean="0"/>
            <a:t> </a:t>
          </a:r>
          <a:r>
            <a:rPr lang="uk-UA" sz="4100" kern="1200" noProof="0" dirty="0"/>
            <a:t>навчання </a:t>
          </a:r>
        </a:p>
      </dsp:txBody>
      <dsp:txXfrm>
        <a:off x="4464500" y="2027708"/>
        <a:ext cx="3307552" cy="14262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AC299-BFA7-4E57-83C8-EA9D0B9C1EAE}">
      <dsp:nvSpPr>
        <dsp:cNvPr id="0" name=""/>
        <dsp:cNvSpPr/>
      </dsp:nvSpPr>
      <dsp:spPr>
        <a:xfrm>
          <a:off x="808378" y="2310668"/>
          <a:ext cx="527674" cy="1119696"/>
        </a:xfrm>
        <a:custGeom>
          <a:avLst/>
          <a:gdLst/>
          <a:ahLst/>
          <a:cxnLst/>
          <a:rect l="0" t="0" r="0" b="0"/>
          <a:pathLst>
            <a:path>
              <a:moveTo>
                <a:pt x="0" y="0"/>
              </a:moveTo>
              <a:lnTo>
                <a:pt x="263837" y="0"/>
              </a:lnTo>
              <a:lnTo>
                <a:pt x="263837" y="1119696"/>
              </a:lnTo>
              <a:lnTo>
                <a:pt x="527674" y="1119696"/>
              </a:lnTo>
            </a:path>
          </a:pathLst>
        </a:custGeom>
        <a:noFill/>
        <a:ln w="15875"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solidFill>
              <a:schemeClr val="tx1">
                <a:hueOff val="0"/>
                <a:satOff val="0"/>
                <a:lumOff val="0"/>
                <a:alpha val="97000"/>
              </a:schemeClr>
            </a:solidFill>
          </a:endParaRPr>
        </a:p>
      </dsp:txBody>
      <dsp:txXfrm>
        <a:off x="1041270" y="2839570"/>
        <a:ext cx="61890" cy="61890"/>
      </dsp:txXfrm>
    </dsp:sp>
    <dsp:sp modelId="{19E34C1D-5739-45CC-8F79-89D536F198D4}">
      <dsp:nvSpPr>
        <dsp:cNvPr id="0" name=""/>
        <dsp:cNvSpPr/>
      </dsp:nvSpPr>
      <dsp:spPr>
        <a:xfrm>
          <a:off x="808378" y="2310668"/>
          <a:ext cx="527674" cy="114218"/>
        </a:xfrm>
        <a:custGeom>
          <a:avLst/>
          <a:gdLst/>
          <a:ahLst/>
          <a:cxnLst/>
          <a:rect l="0" t="0" r="0" b="0"/>
          <a:pathLst>
            <a:path>
              <a:moveTo>
                <a:pt x="0" y="0"/>
              </a:moveTo>
              <a:lnTo>
                <a:pt x="263837" y="0"/>
              </a:lnTo>
              <a:lnTo>
                <a:pt x="263837" y="114218"/>
              </a:lnTo>
              <a:lnTo>
                <a:pt x="527674" y="114218"/>
              </a:lnTo>
            </a:path>
          </a:pathLst>
        </a:custGeom>
        <a:noFill/>
        <a:ln w="15875"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solidFill>
              <a:schemeClr val="tx1">
                <a:hueOff val="0"/>
                <a:satOff val="0"/>
                <a:lumOff val="0"/>
                <a:alpha val="97000"/>
              </a:schemeClr>
            </a:solidFill>
          </a:endParaRPr>
        </a:p>
      </dsp:txBody>
      <dsp:txXfrm>
        <a:off x="1058718" y="2354279"/>
        <a:ext cx="26994" cy="26994"/>
      </dsp:txXfrm>
    </dsp:sp>
    <dsp:sp modelId="{AFF5A2D1-3F35-4786-9055-680C15814E00}">
      <dsp:nvSpPr>
        <dsp:cNvPr id="0" name=""/>
        <dsp:cNvSpPr/>
      </dsp:nvSpPr>
      <dsp:spPr>
        <a:xfrm>
          <a:off x="808378" y="1305190"/>
          <a:ext cx="527674" cy="1005477"/>
        </a:xfrm>
        <a:custGeom>
          <a:avLst/>
          <a:gdLst/>
          <a:ahLst/>
          <a:cxnLst/>
          <a:rect l="0" t="0" r="0" b="0"/>
          <a:pathLst>
            <a:path>
              <a:moveTo>
                <a:pt x="0" y="1005477"/>
              </a:moveTo>
              <a:lnTo>
                <a:pt x="263837" y="1005477"/>
              </a:lnTo>
              <a:lnTo>
                <a:pt x="263837" y="0"/>
              </a:lnTo>
              <a:lnTo>
                <a:pt x="527674" y="0"/>
              </a:lnTo>
            </a:path>
          </a:pathLst>
        </a:custGeom>
        <a:noFill/>
        <a:ln w="15875"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solidFill>
              <a:schemeClr val="tx1">
                <a:hueOff val="0"/>
                <a:satOff val="0"/>
                <a:lumOff val="0"/>
                <a:alpha val="97000"/>
              </a:schemeClr>
            </a:solidFill>
          </a:endParaRPr>
        </a:p>
      </dsp:txBody>
      <dsp:txXfrm>
        <a:off x="1043827" y="1779540"/>
        <a:ext cx="56776" cy="56776"/>
      </dsp:txXfrm>
    </dsp:sp>
    <dsp:sp modelId="{77FE9064-5583-4185-B9B3-FB1231B855F6}">
      <dsp:nvSpPr>
        <dsp:cNvPr id="0" name=""/>
        <dsp:cNvSpPr/>
      </dsp:nvSpPr>
      <dsp:spPr>
        <a:xfrm rot="16200000">
          <a:off x="-1710607" y="1908476"/>
          <a:ext cx="4233590" cy="804382"/>
        </a:xfrm>
        <a:prstGeom prst="rect">
          <a:avLst/>
        </a:prstGeom>
        <a:solidFill>
          <a:schemeClr val="accent2">
            <a:lumMod val="20000"/>
            <a:lumOff val="80000"/>
          </a:schemeClr>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uk-UA" sz="2700" b="1" kern="1200" dirty="0">
              <a:solidFill>
                <a:schemeClr val="bg2">
                  <a:lumMod val="50000"/>
                  <a:alpha val="97000"/>
                </a:schemeClr>
              </a:solidFill>
            </a:rPr>
            <a:t>Формувальне оцінювання - це</a:t>
          </a:r>
          <a:endParaRPr lang="ru-RU" sz="2700" b="1" kern="1200" dirty="0">
            <a:solidFill>
              <a:schemeClr val="bg2">
                <a:lumMod val="50000"/>
                <a:alpha val="97000"/>
              </a:schemeClr>
            </a:solidFill>
          </a:endParaRPr>
        </a:p>
      </dsp:txBody>
      <dsp:txXfrm>
        <a:off x="-1710607" y="1908476"/>
        <a:ext cx="4233590" cy="804382"/>
      </dsp:txXfrm>
    </dsp:sp>
    <dsp:sp modelId="{61842064-A1ED-49F2-9A1D-D104C7C7531A}">
      <dsp:nvSpPr>
        <dsp:cNvPr id="0" name=""/>
        <dsp:cNvSpPr/>
      </dsp:nvSpPr>
      <dsp:spPr>
        <a:xfrm>
          <a:off x="1336053" y="788780"/>
          <a:ext cx="6784683" cy="1032818"/>
        </a:xfrm>
        <a:prstGeom prst="rect">
          <a:avLst/>
        </a:prstGeom>
        <a:solidFill>
          <a:srgbClr val="92D050"/>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uk-UA" sz="2400" b="1" kern="1200" dirty="0" smtClean="0">
              <a:solidFill>
                <a:schemeClr val="bg2">
                  <a:lumMod val="50000"/>
                  <a:alpha val="97000"/>
                </a:schemeClr>
              </a:solidFill>
            </a:rPr>
            <a:t>регулярне </a:t>
          </a:r>
          <a:r>
            <a:rPr lang="uk-UA" sz="2400" b="1" kern="1200" dirty="0">
              <a:solidFill>
                <a:schemeClr val="bg2">
                  <a:lumMod val="50000"/>
                  <a:alpha val="97000"/>
                </a:schemeClr>
              </a:solidFill>
            </a:rPr>
            <a:t>інтерактивне </a:t>
          </a:r>
          <a:r>
            <a:rPr lang="uk-UA" sz="2400" b="1" kern="1200" dirty="0" smtClean="0">
              <a:solidFill>
                <a:schemeClr val="bg2">
                  <a:lumMod val="50000"/>
                  <a:alpha val="97000"/>
                </a:schemeClr>
              </a:solidFill>
            </a:rPr>
            <a:t>індивідуальне надання та одержання зворотної інформації,</a:t>
          </a:r>
          <a:endParaRPr lang="ru-RU" sz="2400" b="1" kern="1200" dirty="0">
            <a:solidFill>
              <a:schemeClr val="bg2">
                <a:lumMod val="50000"/>
                <a:alpha val="97000"/>
              </a:schemeClr>
            </a:solidFill>
          </a:endParaRPr>
        </a:p>
      </dsp:txBody>
      <dsp:txXfrm>
        <a:off x="1336053" y="788780"/>
        <a:ext cx="6784683" cy="1032818"/>
      </dsp:txXfrm>
    </dsp:sp>
    <dsp:sp modelId="{C0D03ADD-91EB-41A3-9CEF-8DC1F87E5FF0}">
      <dsp:nvSpPr>
        <dsp:cNvPr id="0" name=""/>
        <dsp:cNvSpPr/>
      </dsp:nvSpPr>
      <dsp:spPr>
        <a:xfrm>
          <a:off x="1336053" y="2022695"/>
          <a:ext cx="6777032" cy="804382"/>
        </a:xfrm>
        <a:prstGeom prst="rect">
          <a:avLst/>
        </a:prstGeom>
        <a:solidFill>
          <a:schemeClr val="accent2">
            <a:lumMod val="40000"/>
            <a:lumOff val="60000"/>
          </a:schemeClr>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uk-UA" sz="2400" b="1" kern="1200" dirty="0">
              <a:solidFill>
                <a:schemeClr val="bg2">
                  <a:lumMod val="50000"/>
                  <a:alpha val="97000"/>
                </a:schemeClr>
              </a:solidFill>
            </a:rPr>
            <a:t>яке </a:t>
          </a:r>
          <a:r>
            <a:rPr lang="uk-UA" sz="2400" b="1" kern="1200" dirty="0" smtClean="0">
              <a:solidFill>
                <a:schemeClr val="bg2">
                  <a:lumMod val="50000"/>
                  <a:alpha val="97000"/>
                </a:schemeClr>
              </a:solidFill>
            </a:rPr>
            <a:t>формує і відстежує поступ/ прогрес учня/учениці, їхні освітні потреби</a:t>
          </a:r>
          <a:endParaRPr lang="ru-RU" sz="2400" b="1" kern="1200" dirty="0">
            <a:solidFill>
              <a:schemeClr val="bg2">
                <a:lumMod val="50000"/>
                <a:alpha val="97000"/>
              </a:schemeClr>
            </a:solidFill>
          </a:endParaRPr>
        </a:p>
      </dsp:txBody>
      <dsp:txXfrm>
        <a:off x="1336053" y="2022695"/>
        <a:ext cx="6777032" cy="804382"/>
      </dsp:txXfrm>
    </dsp:sp>
    <dsp:sp modelId="{AC8E9655-23B6-4E3A-AF98-245E4D5D03C4}">
      <dsp:nvSpPr>
        <dsp:cNvPr id="0" name=""/>
        <dsp:cNvSpPr/>
      </dsp:nvSpPr>
      <dsp:spPr>
        <a:xfrm>
          <a:off x="1336053" y="3028172"/>
          <a:ext cx="6824338" cy="804382"/>
        </a:xfrm>
        <a:prstGeom prst="rect">
          <a:avLst/>
        </a:prstGeom>
        <a:solidFill>
          <a:schemeClr val="accent1">
            <a:lumMod val="90000"/>
          </a:schemeClr>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uk-UA" sz="2700" b="1" kern="1200" dirty="0">
              <a:solidFill>
                <a:schemeClr val="accent3">
                  <a:lumMod val="60000"/>
                  <a:lumOff val="40000"/>
                  <a:alpha val="97000"/>
                </a:schemeClr>
              </a:solidFill>
            </a:rPr>
            <a:t>та адаптує процес навчання до цих потреб </a:t>
          </a:r>
          <a:endParaRPr lang="ru-RU" sz="2700" b="1" kern="1200" dirty="0">
            <a:solidFill>
              <a:schemeClr val="accent3">
                <a:lumMod val="60000"/>
                <a:lumOff val="40000"/>
                <a:alpha val="97000"/>
              </a:schemeClr>
            </a:solidFill>
          </a:endParaRPr>
        </a:p>
      </dsp:txBody>
      <dsp:txXfrm>
        <a:off x="1336053" y="3028172"/>
        <a:ext cx="6824338" cy="80438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E50092-10C6-4A3D-9197-408D4D864086}" type="datetimeFigureOut">
              <a:rPr lang="ru-RU" smtClean="0"/>
              <a:t>10.01.2021</a:t>
            </a:fld>
            <a:endParaRPr lang="ru-R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50D8A2-E13E-4F6C-82A7-0DBFE9A1F23F}" type="slidenum">
              <a:rPr lang="ru-RU" smtClean="0"/>
              <a:t>‹#›</a:t>
            </a:fld>
            <a:endParaRPr lang="ru-RU"/>
          </a:p>
        </p:txBody>
      </p:sp>
    </p:spTree>
    <p:extLst>
      <p:ext uri="{BB962C8B-B14F-4D97-AF65-F5344CB8AC3E}">
        <p14:creationId xmlns:p14="http://schemas.microsoft.com/office/powerpoint/2010/main" val="17285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uk-UA" altLang="ru-RU" dirty="0" smtClean="0"/>
              <a:t>Оцінювання є частиною процесу навчання, і його слід розглядати як комплекс, систему дій, а не одноразову дію. Одним із завдань оцінювання є </a:t>
            </a:r>
            <a:r>
              <a:rPr lang="uk-UA" altLang="ru-RU" b="1" dirty="0" smtClean="0"/>
              <a:t>зіставлення дійсного рівня досягнутих компетенцій з очікуваними знаннями та вміннями. </a:t>
            </a:r>
            <a:r>
              <a:rPr lang="uk-UA" altLang="ru-RU" dirty="0" smtClean="0"/>
              <a:t>Оцінювання допомагає учням у визначенні питань, які вони ще не зрозуміли, або навичок, які ще потребують розвитку. Оцінювання забезпечує учням напрям до подальших дій, що допоможуть їм успішно засвоїти навчальний курс. Учні мають не лише навчатися з результатів оцінювання, а й бути краще підготовлені до майбутніх способів оцінювання. 	Постійне оцінювання дозволяє учням удосконалювати власні вміння і демонструвати цей проґрес під час подальшого оцінювання. </a:t>
            </a:r>
            <a:endParaRPr lang="ru-RU" altLang="ru-RU" dirty="0" smtClean="0"/>
          </a:p>
        </p:txBody>
      </p:sp>
      <p:sp>
        <p:nvSpPr>
          <p:cNvPr id="3789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CF8268F-2584-48BC-941F-D4D2211779F2}" type="slidenum">
              <a:rPr lang="ru-RU" altLang="ru-RU"/>
              <a:pPr/>
              <a:t>3</a:t>
            </a:fld>
            <a:endParaRPr lang="ru-RU" altLang="ru-RU"/>
          </a:p>
        </p:txBody>
      </p:sp>
    </p:spTree>
    <p:extLst>
      <p:ext uri="{BB962C8B-B14F-4D97-AF65-F5344CB8AC3E}">
        <p14:creationId xmlns:p14="http://schemas.microsoft.com/office/powerpoint/2010/main" val="2084941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uk-UA" altLang="ru-RU" smtClean="0"/>
              <a:t>Поясніть  зміст цього слайду, опираючись на власний педагогічний досвід. Чи погоджуєтеся ви з представленими в таблиці висновками?</a:t>
            </a:r>
            <a:endParaRPr lang="ru-RU" altLang="ru-RU" smtClean="0"/>
          </a:p>
          <a:p>
            <a:pPr eaLnBrk="1" hangingPunct="1">
              <a:spcBef>
                <a:spcPct val="0"/>
              </a:spcBef>
            </a:pPr>
            <a:endParaRPr lang="ru-RU" altLang="ru-RU" smtClean="0"/>
          </a:p>
        </p:txBody>
      </p:sp>
      <p:sp>
        <p:nvSpPr>
          <p:cNvPr id="4813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63145E7-ABC3-4085-B789-3D1EBA01D2AB}" type="slidenum">
              <a:rPr lang="ru-RU" altLang="ru-RU"/>
              <a:pPr/>
              <a:t>27</a:t>
            </a:fld>
            <a:endParaRPr lang="ru-RU" altLang="ru-RU"/>
          </a:p>
        </p:txBody>
      </p:sp>
    </p:spTree>
    <p:extLst>
      <p:ext uri="{BB962C8B-B14F-4D97-AF65-F5344CB8AC3E}">
        <p14:creationId xmlns:p14="http://schemas.microsoft.com/office/powerpoint/2010/main" val="4084858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uk-UA" altLang="ru-RU" dirty="0" smtClean="0"/>
              <a:t>Зверніть увагу на вказані принципи. Чи згодні Ви з ними?</a:t>
            </a:r>
          </a:p>
          <a:p>
            <a:pPr eaLnBrk="1" hangingPunct="1">
              <a:spcBef>
                <a:spcPct val="0"/>
              </a:spcBef>
            </a:pPr>
            <a:r>
              <a:rPr lang="uk-UA" altLang="ru-RU" sz="1800" b="1" dirty="0" smtClean="0"/>
              <a:t>           Індивідуальна освітня траєкторія - </a:t>
            </a:r>
            <a:r>
              <a:rPr lang="uk-UA" altLang="ru-RU" dirty="0" smtClean="0"/>
              <a:t>персональний шлях реалізації особистісного потенціалу здобувача освіти, що формується з урахуванням його здібностей, інтересів, потреб, мотивації, можливостей і досвіду, ґрунтується на виборі здобувачем освіти видів, форм і темпу здобуття освіти, суб’єктів освітньої діяльності та запропонованих ними освітніх програм, навчальних дисциплін і рівня їх складності, методів і засобів навчання. Індивідуальна освітня траєкторія в закладі освіти може бути реалізована через індивідуальний навчальний план. </a:t>
            </a:r>
          </a:p>
          <a:p>
            <a:pPr eaLnBrk="1" hangingPunct="1">
              <a:spcBef>
                <a:spcPct val="0"/>
              </a:spcBef>
            </a:pPr>
            <a:r>
              <a:rPr lang="uk-UA" altLang="ru-RU" dirty="0" smtClean="0"/>
              <a:t>   (Закон України «Про освіту»)</a:t>
            </a:r>
          </a:p>
          <a:p>
            <a:pPr eaLnBrk="1" hangingPunct="1">
              <a:spcBef>
                <a:spcPct val="0"/>
              </a:spcBef>
            </a:pPr>
            <a:endParaRPr lang="uk-UA" altLang="ru-RU" dirty="0" smtClean="0"/>
          </a:p>
        </p:txBody>
      </p:sp>
      <p:sp>
        <p:nvSpPr>
          <p:cNvPr id="5120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1B0A343-4DE1-4E98-A487-50E97FBEAFB1}" type="slidenum">
              <a:rPr lang="ru-RU" altLang="ru-RU"/>
              <a:pPr/>
              <a:t>28</a:t>
            </a:fld>
            <a:endParaRPr lang="ru-RU" altLang="ru-RU"/>
          </a:p>
        </p:txBody>
      </p:sp>
    </p:spTree>
    <p:extLst>
      <p:ext uri="{BB962C8B-B14F-4D97-AF65-F5344CB8AC3E}">
        <p14:creationId xmlns:p14="http://schemas.microsoft.com/office/powerpoint/2010/main" val="1209548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Заметки 2"/>
          <p:cNvSpPr>
            <a:spLocks noGrp="1"/>
          </p:cNvSpPr>
          <p:nvPr>
            <p:ph type="body" idx="1"/>
          </p:nvPr>
        </p:nvSpPr>
        <p:spPr/>
        <p:txBody>
          <a:bodyPr wrap="square" numCol="1" anchor="t" anchorCtr="0" compatLnSpc="1">
            <a:prstTxWarp prst="textNoShape">
              <a:avLst/>
            </a:prstTxWarp>
          </a:bodyPr>
          <a:lstStyle/>
          <a:p>
            <a:pPr algn="just" eaLnBrk="1" hangingPunct="1"/>
            <a:r>
              <a:rPr lang="uk-UA" altLang="ru-RU" dirty="0" smtClean="0"/>
              <a:t>Формувальне оцінювання є складовою </a:t>
            </a:r>
            <a:r>
              <a:rPr lang="uk-UA" altLang="ru-RU" b="1" dirty="0" smtClean="0"/>
              <a:t>педагогіки сильних сторін</a:t>
            </a:r>
            <a:r>
              <a:rPr lang="uk-UA" altLang="ru-RU" dirty="0" smtClean="0"/>
              <a:t>, яка полягає в розумінні позицій:</a:t>
            </a:r>
          </a:p>
          <a:p>
            <a:pPr algn="just" eaLnBrk="1" hangingPunct="1">
              <a:buClr>
                <a:schemeClr val="accent1"/>
              </a:buClr>
              <a:buFont typeface="Wingdings 3" panose="05040102010807070707" pitchFamily="18" charset="2"/>
              <a:buChar char=""/>
            </a:pPr>
            <a:r>
              <a:rPr lang="uk-UA" altLang="ru-RU" dirty="0" smtClean="0">
                <a:solidFill>
                  <a:srgbClr val="404040"/>
                </a:solidFill>
              </a:rPr>
              <a:t>У кожному учневі/ениці завжди є щось хороше. </a:t>
            </a:r>
          </a:p>
          <a:p>
            <a:pPr algn="just" eaLnBrk="1" hangingPunct="1">
              <a:buClr>
                <a:schemeClr val="accent1"/>
              </a:buClr>
              <a:buFont typeface="Wingdings 3" panose="05040102010807070707" pitchFamily="18" charset="2"/>
              <a:buChar char=""/>
            </a:pPr>
            <a:r>
              <a:rPr lang="uk-UA" altLang="ru-RU" dirty="0" smtClean="0">
                <a:solidFill>
                  <a:srgbClr val="404040"/>
                </a:solidFill>
              </a:rPr>
              <a:t>Учня/еницю скеровують, щоб він міг знайти свої власні сильні сторони.</a:t>
            </a:r>
          </a:p>
          <a:p>
            <a:pPr algn="just" eaLnBrk="1" hangingPunct="1">
              <a:buClr>
                <a:schemeClr val="accent1"/>
              </a:buClr>
              <a:buFont typeface="Wingdings 3" panose="05040102010807070707" pitchFamily="18" charset="2"/>
              <a:buChar char=""/>
            </a:pPr>
            <a:r>
              <a:rPr lang="uk-UA" altLang="ru-RU" dirty="0" smtClean="0">
                <a:solidFill>
                  <a:srgbClr val="404040"/>
                </a:solidFill>
              </a:rPr>
              <a:t>Учень/ениця відчуває досягнення і прийняття.</a:t>
            </a:r>
          </a:p>
          <a:p>
            <a:pPr algn="just" eaLnBrk="1" hangingPunct="1">
              <a:buClr>
                <a:schemeClr val="accent1"/>
              </a:buClr>
              <a:buFont typeface="Wingdings 3" panose="05040102010807070707" pitchFamily="18" charset="2"/>
              <a:buChar char=""/>
            </a:pPr>
            <a:r>
              <a:rPr lang="uk-UA" altLang="ru-RU" dirty="0" smtClean="0">
                <a:solidFill>
                  <a:srgbClr val="404040"/>
                </a:solidFill>
              </a:rPr>
              <a:t>Радість активізує процес пізнання.</a:t>
            </a:r>
          </a:p>
          <a:p>
            <a:pPr algn="just" eaLnBrk="1" hangingPunct="1">
              <a:buClr>
                <a:schemeClr val="accent1"/>
              </a:buClr>
              <a:buFont typeface="Wingdings 3" panose="05040102010807070707" pitchFamily="18" charset="2"/>
              <a:buChar char=""/>
            </a:pPr>
            <a:r>
              <a:rPr lang="uk-UA" altLang="ru-RU" dirty="0" smtClean="0">
                <a:solidFill>
                  <a:srgbClr val="404040"/>
                </a:solidFill>
              </a:rPr>
              <a:t>В учня/ениці розвивається достатня самооцінка і впевненість в собі.</a:t>
            </a:r>
          </a:p>
          <a:p>
            <a:pPr algn="just" eaLnBrk="1" hangingPunct="1">
              <a:buClr>
                <a:schemeClr val="accent1"/>
              </a:buClr>
              <a:buFont typeface="Wingdings 3" panose="05040102010807070707" pitchFamily="18" charset="2"/>
              <a:buChar char=""/>
            </a:pPr>
            <a:r>
              <a:rPr lang="uk-UA" altLang="ru-RU" dirty="0" smtClean="0">
                <a:solidFill>
                  <a:srgbClr val="404040"/>
                </a:solidFill>
              </a:rPr>
              <a:t>Результати навчання покращуються.</a:t>
            </a:r>
          </a:p>
          <a:p>
            <a:pPr eaLnBrk="1" hangingPunct="1"/>
            <a:endParaRPr lang="ru-RU" altLang="ru-RU" dirty="0" smtClean="0"/>
          </a:p>
        </p:txBody>
      </p:sp>
      <p:sp>
        <p:nvSpPr>
          <p:cNvPr id="5325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A3ECDCC-544C-4FD8-878B-1C672E49FCBF}" type="slidenum">
              <a:rPr lang="ru-RU" altLang="ru-RU"/>
              <a:pPr/>
              <a:t>29</a:t>
            </a:fld>
            <a:endParaRPr lang="ru-RU" altLang="ru-RU"/>
          </a:p>
        </p:txBody>
      </p:sp>
    </p:spTree>
    <p:extLst>
      <p:ext uri="{BB962C8B-B14F-4D97-AF65-F5344CB8AC3E}">
        <p14:creationId xmlns:p14="http://schemas.microsoft.com/office/powerpoint/2010/main" val="2517418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uk-UA" altLang="ru-RU" dirty="0" smtClean="0"/>
              <a:t>Опрацюйте інформацію, будь ласка.</a:t>
            </a:r>
          </a:p>
        </p:txBody>
      </p:sp>
      <p:sp>
        <p:nvSpPr>
          <p:cNvPr id="5427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9152D8A-7786-486C-A619-54055521790A}" type="slidenum">
              <a:rPr lang="uk-UA" altLang="ru-RU"/>
              <a:pPr/>
              <a:t>30</a:t>
            </a:fld>
            <a:endParaRPr lang="uk-UA" altLang="ru-RU"/>
          </a:p>
        </p:txBody>
      </p:sp>
    </p:spTree>
    <p:extLst>
      <p:ext uri="{BB962C8B-B14F-4D97-AF65-F5344CB8AC3E}">
        <p14:creationId xmlns:p14="http://schemas.microsoft.com/office/powerpoint/2010/main" val="24805964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Заметки 2"/>
          <p:cNvSpPr>
            <a:spLocks noGrp="1"/>
          </p:cNvSpPr>
          <p:nvPr>
            <p:ph type="body" idx="1"/>
          </p:nvPr>
        </p:nvSpPr>
        <p:spPr/>
        <p:txBody>
          <a:bodyPr wrap="square" numCol="1" anchor="t" anchorCtr="0" compatLnSpc="1">
            <a:prstTxWarp prst="textNoShape">
              <a:avLst/>
            </a:prstTxWarp>
          </a:bodyPr>
          <a:lstStyle/>
          <a:p>
            <a:pPr algn="just" eaLnBrk="1" hangingPunct="1">
              <a:lnSpc>
                <a:spcPct val="150000"/>
              </a:lnSpc>
              <a:spcBef>
                <a:spcPts val="1000"/>
              </a:spcBef>
              <a:buClr>
                <a:srgbClr val="04C65C"/>
              </a:buClr>
              <a:buSzPct val="90000"/>
              <a:buFont typeface=".AppleSystemUIFont"/>
              <a:buNone/>
            </a:pPr>
            <a:r>
              <a:rPr lang="uk-UA" altLang="ru-RU" b="1" i="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Обговорення результатів оцінювання між учнем і вчителем</a:t>
            </a:r>
          </a:p>
          <a:p>
            <a:pPr algn="just" eaLnBrk="1" hangingPunct="1">
              <a:lnSpc>
                <a:spcPct val="150000"/>
              </a:lnSpc>
              <a:spcBef>
                <a:spcPts val="1000"/>
              </a:spcBef>
              <a:buClr>
                <a:srgbClr val="04C65C"/>
              </a:buClr>
              <a:buSzPct val="90000"/>
            </a:pPr>
            <a:r>
              <a:rPr lang="uk-UA" altLang="ru-RU" dirty="0" smtClean="0">
                <a:solidFill>
                  <a:srgbClr val="000000"/>
                </a:solidFill>
                <a:latin typeface="Verdana" panose="020B0604030504040204" pitchFamily="34" charset="0"/>
                <a:ea typeface="Verdana" panose="020B0604030504040204" pitchFamily="34" charset="0"/>
                <a:cs typeface="Verdana" panose="020B0604030504040204" pitchFamily="34" charset="0"/>
              </a:rPr>
              <a:t>    Через певні проміжки часу системно вчитель і учень/ениця обговорюють роботу в школі та поступ у навчанні. Спільно визначається індивідуальна траєкторія розвитку: ставляться цілі, з</a:t>
            </a:r>
            <a:r>
              <a:rPr lang="en-US" altLang="ru-RU" dirty="0" smtClean="0">
                <a:solidFill>
                  <a:srgbClr val="000000"/>
                </a:solidFill>
                <a:latin typeface="Verdana" panose="020B0604030504040204" pitchFamily="34" charset="0"/>
                <a:ea typeface="Verdana" panose="020B0604030504040204" pitchFamily="34" charset="0"/>
                <a:cs typeface="Verdana" panose="020B0604030504040204" pitchFamily="34" charset="0"/>
              </a:rPr>
              <a:t>’</a:t>
            </a:r>
            <a:r>
              <a:rPr lang="uk-UA" altLang="ru-RU" dirty="0" smtClean="0">
                <a:solidFill>
                  <a:srgbClr val="000000"/>
                </a:solidFill>
                <a:latin typeface="Verdana" panose="020B0604030504040204" pitchFamily="34" charset="0"/>
                <a:ea typeface="Verdana" panose="020B0604030504040204" pitchFamily="34" charset="0"/>
                <a:cs typeface="Verdana" panose="020B0604030504040204" pitchFamily="34" charset="0"/>
              </a:rPr>
              <a:t>ясовується, що потребує додаткових зусиль та що є сильними сторонами здобувача/чки освіти. Матеріалом для аналізу можуть служити: зошити, ситуації, тексти, роботи, друковані зошити з вправами, вироби, художні твори тощо. Таке спілкування зорієнтоване на поступ і результати навчання. При обговоренні можуть бути використані фотографії або відеоролики різної тематики.</a:t>
            </a:r>
          </a:p>
          <a:p>
            <a:pPr algn="just" eaLnBrk="1" hangingPunct="1">
              <a:lnSpc>
                <a:spcPct val="150000"/>
              </a:lnSpc>
              <a:spcBef>
                <a:spcPts val="1000"/>
              </a:spcBef>
              <a:buClr>
                <a:srgbClr val="04C65C"/>
              </a:buClr>
              <a:buSzPct val="90000"/>
              <a:buFont typeface=".AppleSystemUIFont"/>
              <a:buNone/>
            </a:pPr>
            <a:r>
              <a:rPr lang="uk-UA" altLang="ru-RU" b="1" i="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Самооцінювання</a:t>
            </a:r>
          </a:p>
          <a:p>
            <a:pPr algn="just" eaLnBrk="1" hangingPunct="1">
              <a:lnSpc>
                <a:spcPct val="150000"/>
              </a:lnSpc>
              <a:spcBef>
                <a:spcPts val="1000"/>
              </a:spcBef>
              <a:buClr>
                <a:srgbClr val="04C65C"/>
              </a:buClr>
              <a:buSzPct val="90000"/>
              <a:buFont typeface=".AppleSystemUIFont"/>
              <a:buNone/>
            </a:pPr>
            <a:r>
              <a:rPr lang="uk-UA" altLang="ru-RU" b="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uk-UA" altLang="ru-RU" dirty="0" smtClean="0">
                <a:solidFill>
                  <a:srgbClr val="000000"/>
                </a:solidFill>
                <a:latin typeface="Verdana" panose="020B0604030504040204" pitchFamily="34" charset="0"/>
                <a:ea typeface="Verdana" panose="020B0604030504040204" pitchFamily="34" charset="0"/>
                <a:cs typeface="Verdana" panose="020B0604030504040204" pitchFamily="34" charset="0"/>
              </a:rPr>
              <a:t>Учитель вчить учнів виконувати самооцінювання, керуючи цим процесом.</a:t>
            </a:r>
          </a:p>
          <a:p>
            <a:pPr algn="just" eaLnBrk="1" hangingPunct="1">
              <a:lnSpc>
                <a:spcPct val="150000"/>
              </a:lnSpc>
              <a:spcBef>
                <a:spcPts val="1000"/>
              </a:spcBef>
              <a:buClr>
                <a:srgbClr val="04C65C"/>
              </a:buClr>
              <a:buSzPct val="90000"/>
              <a:buFont typeface=".AppleSystemUIFont"/>
              <a:buNone/>
            </a:pPr>
            <a:r>
              <a:rPr lang="uk-UA" altLang="ru-RU" dirty="0" smtClean="0">
                <a:solidFill>
                  <a:srgbClr val="000000"/>
                </a:solidFill>
                <a:latin typeface="Verdana" panose="020B0604030504040204" pitchFamily="34" charset="0"/>
                <a:ea typeface="Verdana" panose="020B0604030504040204" pitchFamily="34" charset="0"/>
                <a:cs typeface="Verdana" panose="020B0604030504040204" pitchFamily="34" charset="0"/>
              </a:rPr>
              <a:t>Ця навичка важлива для виховання впевненості, свідомого ставлення до навчання, відповідальності. Дитина навчається розуміти свої сильні сторони і напрямки розвитку.</a:t>
            </a:r>
          </a:p>
          <a:p>
            <a:pPr eaLnBrk="1" hangingPunct="1"/>
            <a:r>
              <a:rPr lang="ru-RU" altLang="ru-RU" b="1" i="1" dirty="0" smtClean="0"/>
              <a:t>Взаємооцінювання</a:t>
            </a:r>
            <a:endParaRPr lang="ru-RU" altLang="ru-RU" i="1" dirty="0" smtClean="0"/>
          </a:p>
          <a:p>
            <a:pPr eaLnBrk="1" hangingPunct="1"/>
            <a:r>
              <a:rPr lang="ru-RU" altLang="ru-RU" dirty="0" smtClean="0"/>
              <a:t>Має здійснюватися за певними правилами:</a:t>
            </a:r>
          </a:p>
          <a:p>
            <a:pPr eaLnBrk="1" hangingPunct="1">
              <a:buFont typeface="Wingdings" panose="05000000000000000000" pitchFamily="2" charset="2"/>
              <a:buChar char="ü"/>
            </a:pPr>
            <a:r>
              <a:rPr lang="ru-RU" altLang="ru-RU" dirty="0" smtClean="0"/>
              <a:t>вчитель формулює чіткі критерії для оцінювання;</a:t>
            </a:r>
          </a:p>
          <a:p>
            <a:pPr eaLnBrk="1" hangingPunct="1">
              <a:buFont typeface="Wingdings" panose="05000000000000000000" pitchFamily="2" charset="2"/>
              <a:buChar char="ü"/>
            </a:pPr>
            <a:r>
              <a:rPr lang="ru-RU" altLang="ru-RU" dirty="0" smtClean="0"/>
              <a:t>обов</a:t>
            </a:r>
            <a:r>
              <a:rPr lang="en-US" altLang="ru-RU" dirty="0" smtClean="0"/>
              <a:t>’</a:t>
            </a:r>
            <a:r>
              <a:rPr lang="uk-UA" altLang="ru-RU" dirty="0" smtClean="0"/>
              <a:t>язковою вимогою для </a:t>
            </a:r>
            <a:r>
              <a:rPr lang="ru-RU" altLang="ru-RU" dirty="0" smtClean="0"/>
              <a:t>учнів є виявлення поваги до партнера, коректне добирання слів та коментарів;</a:t>
            </a:r>
          </a:p>
          <a:p>
            <a:pPr eaLnBrk="1" hangingPunct="1">
              <a:buFont typeface="Wingdings" panose="05000000000000000000" pitchFamily="2" charset="2"/>
              <a:buChar char="ü"/>
            </a:pPr>
            <a:r>
              <a:rPr lang="ru-RU" altLang="ru-RU" dirty="0" smtClean="0"/>
              <a:t>усвідомлення учнями того, що таке оцінювання надається, як допомога, підтримка;</a:t>
            </a:r>
          </a:p>
          <a:p>
            <a:pPr eaLnBrk="1" hangingPunct="1">
              <a:buFont typeface="Wingdings" panose="05000000000000000000" pitchFamily="2" charset="2"/>
              <a:buChar char="ü"/>
            </a:pPr>
            <a:r>
              <a:rPr lang="ru-RU" altLang="ru-RU" dirty="0" smtClean="0"/>
              <a:t>учні мають активно слухати.</a:t>
            </a:r>
            <a:endParaRPr lang="uk-UA" altLang="ru-RU" dirty="0" smtClean="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just" eaLnBrk="1" hangingPunct="1">
              <a:lnSpc>
                <a:spcPct val="150000"/>
              </a:lnSpc>
              <a:spcBef>
                <a:spcPts val="1000"/>
              </a:spcBef>
              <a:buClr>
                <a:srgbClr val="04C65C"/>
              </a:buClr>
              <a:buSzPct val="90000"/>
              <a:buFont typeface=".AppleSystemUIFont"/>
              <a:buNone/>
            </a:pPr>
            <a:r>
              <a:rPr lang="uk-UA" altLang="ru-RU" sz="2000" b="1" i="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Оцінювання з боку групи</a:t>
            </a:r>
          </a:p>
          <a:p>
            <a:pPr algn="just" eaLnBrk="1" hangingPunct="1">
              <a:lnSpc>
                <a:spcPct val="150000"/>
              </a:lnSpc>
              <a:spcBef>
                <a:spcPts val="1000"/>
              </a:spcBef>
              <a:buClr>
                <a:srgbClr val="04C65C"/>
              </a:buClr>
              <a:buSzPct val="90000"/>
            </a:pPr>
            <a:r>
              <a:rPr lang="uk-UA" altLang="ru-RU" sz="21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Навчання навичкам само- та взаємооцінювання може починатися з виконання групового оцінювання. Таким чином відповідальність розподіляється між усіма учасниками групи. Наприклад, група оцінює свою роботу після завершення проєкту або групової роботи:</a:t>
            </a:r>
          </a:p>
          <a:p>
            <a:pPr marL="685800" lvl="1" indent="-300038" algn="just" eaLnBrk="1" hangingPunct="1">
              <a:lnSpc>
                <a:spcPct val="150000"/>
              </a:lnSpc>
              <a:spcBef>
                <a:spcPts val="500"/>
              </a:spcBef>
              <a:buClr>
                <a:srgbClr val="04C65C"/>
              </a:buClr>
              <a:buSzPct val="105000"/>
              <a:buFontTx/>
              <a:buChar char="-"/>
            </a:pPr>
            <a:r>
              <a:rPr lang="uk-UA" altLang="ru-RU" sz="21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чого ми навчилися, як група працювала разом;</a:t>
            </a:r>
          </a:p>
          <a:p>
            <a:pPr marL="685800" lvl="1" indent="-300038" algn="just" eaLnBrk="1" hangingPunct="1">
              <a:lnSpc>
                <a:spcPct val="150000"/>
              </a:lnSpc>
              <a:spcBef>
                <a:spcPts val="500"/>
              </a:spcBef>
              <a:buClr>
                <a:srgbClr val="04C65C"/>
              </a:buClr>
              <a:buSzPct val="105000"/>
              <a:buFontTx/>
              <a:buChar char="-"/>
            </a:pPr>
            <a:r>
              <a:rPr lang="uk-UA" altLang="ru-RU" sz="21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якою була моя роль у групі;</a:t>
            </a:r>
          </a:p>
          <a:p>
            <a:pPr marL="685800" lvl="1" indent="-300038" algn="just" eaLnBrk="1" hangingPunct="1">
              <a:lnSpc>
                <a:spcPct val="150000"/>
              </a:lnSpc>
              <a:spcBef>
                <a:spcPts val="500"/>
              </a:spcBef>
              <a:buClr>
                <a:srgbClr val="04C65C"/>
              </a:buClr>
              <a:buSzPct val="105000"/>
              <a:buFontTx/>
              <a:buChar char="-"/>
            </a:pPr>
            <a:r>
              <a:rPr lang="uk-UA" altLang="ru-RU" sz="21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чи був розподіл доручень успішним;</a:t>
            </a:r>
          </a:p>
          <a:p>
            <a:pPr marL="685800" lvl="1" indent="-300038" algn="just" eaLnBrk="1" hangingPunct="1">
              <a:lnSpc>
                <a:spcPct val="150000"/>
              </a:lnSpc>
              <a:spcBef>
                <a:spcPts val="500"/>
              </a:spcBef>
              <a:buClr>
                <a:srgbClr val="04C65C"/>
              </a:buClr>
              <a:buSzPct val="105000"/>
              <a:buFontTx/>
              <a:buChar char="-"/>
            </a:pPr>
            <a:r>
              <a:rPr lang="uk-UA" altLang="ru-RU" sz="21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що не спрацювало в групі, чому;</a:t>
            </a:r>
          </a:p>
          <a:p>
            <a:pPr marL="685800" lvl="1" indent="-300038" algn="just" eaLnBrk="1" hangingPunct="1">
              <a:lnSpc>
                <a:spcPct val="150000"/>
              </a:lnSpc>
              <a:spcBef>
                <a:spcPts val="500"/>
              </a:spcBef>
              <a:buClr>
                <a:srgbClr val="04C65C"/>
              </a:buClr>
              <a:buSzPct val="105000"/>
              <a:buFontTx/>
              <a:buChar char="-"/>
            </a:pPr>
            <a:r>
              <a:rPr lang="uk-UA" altLang="ru-RU" sz="21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що можна покращити наступного разу?</a:t>
            </a:r>
          </a:p>
          <a:p>
            <a:pPr algn="just" eaLnBrk="1" hangingPunct="1">
              <a:buFont typeface=".AppleSystemUIFont"/>
              <a:buNone/>
            </a:pPr>
            <a:r>
              <a:rPr lang="uk-UA" altLang="ru-RU" b="1" i="1" dirty="0" smtClean="0">
                <a:latin typeface="Verdana" panose="020B0604030504040204" pitchFamily="34" charset="0"/>
              </a:rPr>
              <a:t>Проміжне оцінювання</a:t>
            </a:r>
          </a:p>
          <a:p>
            <a:pPr algn="just" eaLnBrk="1" hangingPunct="1">
              <a:buFont typeface=".AppleSystemUIFont"/>
              <a:buNone/>
            </a:pPr>
            <a:r>
              <a:rPr lang="uk-UA" altLang="ru-RU" dirty="0" smtClean="0">
                <a:latin typeface="Verdana" panose="020B0604030504040204" pitchFamily="34" charset="0"/>
              </a:rPr>
              <a:t>Прикладом такого оцінювання може бути проміжний звіт: в усній та письмовій формі (рівень досягнень наскрізних умінь Свідоцтва досягнень). Може бути обговорення оцінювання між учнем, батьками</a:t>
            </a:r>
            <a:r>
              <a:rPr lang="en-US" altLang="ru-RU" dirty="0" smtClean="0">
                <a:latin typeface="Verdana" panose="020B0604030504040204" pitchFamily="34" charset="0"/>
              </a:rPr>
              <a:t>/</a:t>
            </a:r>
            <a:r>
              <a:rPr lang="uk-UA" altLang="ru-RU" dirty="0" smtClean="0">
                <a:latin typeface="Verdana" panose="020B0604030504040204" pitchFamily="34" charset="0"/>
              </a:rPr>
              <a:t>особами, які їх замінюють</a:t>
            </a:r>
            <a:r>
              <a:rPr lang="en-US" altLang="ru-RU" dirty="0" smtClean="0">
                <a:latin typeface="Verdana" panose="020B0604030504040204" pitchFamily="34" charset="0"/>
              </a:rPr>
              <a:t>,</a:t>
            </a:r>
            <a:r>
              <a:rPr lang="uk-UA" altLang="ru-RU" dirty="0" smtClean="0">
                <a:latin typeface="Verdana" panose="020B0604030504040204" pitchFamily="34" charset="0"/>
              </a:rPr>
              <a:t> і вчителем. Може ґрунтуватися на самооцінюванні учня, оцінюванні вчителя та оцінюванні батьків (осіб, які їх замінюють). Ведення записів: портфоліо, тести, іспити, твори мистецтва, вироби, проєкти, твори тощо</a:t>
            </a:r>
          </a:p>
          <a:p>
            <a:pPr algn="just" eaLnBrk="1" hangingPunct="1">
              <a:lnSpc>
                <a:spcPct val="150000"/>
              </a:lnSpc>
              <a:spcBef>
                <a:spcPts val="1000"/>
              </a:spcBef>
              <a:buClr>
                <a:srgbClr val="04C65C"/>
              </a:buClr>
              <a:buSzPct val="90000"/>
              <a:buFont typeface=".AppleSystemUIFont"/>
              <a:buChar char="⦁"/>
            </a:pPr>
            <a:r>
              <a:rPr lang="uk-UA" altLang="ru-RU" dirty="0" smtClean="0">
                <a:solidFill>
                  <a:srgbClr val="000000"/>
                </a:solidFill>
                <a:latin typeface="Verdana" panose="020B0604030504040204" pitchFamily="34" charset="0"/>
                <a:ea typeface="Verdana" panose="020B0604030504040204" pitchFamily="34" charset="0"/>
                <a:cs typeface="Verdana" panose="020B0604030504040204" pitchFamily="34" charset="0"/>
              </a:rPr>
              <a:t>Проміжне оцінювання містить обговорення оцінювання між батьками (особами, які їх замінюють), учнем і вчителем (близько 30 хв / сім’я)</a:t>
            </a:r>
          </a:p>
          <a:p>
            <a:pPr algn="just" eaLnBrk="1" hangingPunct="1">
              <a:lnSpc>
                <a:spcPct val="150000"/>
              </a:lnSpc>
              <a:spcBef>
                <a:spcPts val="1000"/>
              </a:spcBef>
              <a:buClr>
                <a:srgbClr val="04C65C"/>
              </a:buClr>
              <a:buSzPct val="90000"/>
              <a:buFont typeface=".AppleSystemUIFont"/>
              <a:buChar char="⦁"/>
            </a:pPr>
            <a:r>
              <a:rPr lang="uk-UA" altLang="ru-RU" dirty="0" smtClean="0">
                <a:solidFill>
                  <a:srgbClr val="000000"/>
                </a:solidFill>
                <a:latin typeface="Verdana" panose="020B0604030504040204" pitchFamily="34" charset="0"/>
                <a:ea typeface="Verdana" panose="020B0604030504040204" pitchFamily="34" charset="0"/>
                <a:cs typeface="Verdana" panose="020B0604030504040204" pitchFamily="34" charset="0"/>
              </a:rPr>
              <a:t>Під час оцінювання учень виконує самооцінювання</a:t>
            </a:r>
          </a:p>
          <a:p>
            <a:pPr algn="just" eaLnBrk="1" hangingPunct="1">
              <a:lnSpc>
                <a:spcPct val="150000"/>
              </a:lnSpc>
              <a:spcBef>
                <a:spcPts val="1000"/>
              </a:spcBef>
              <a:buClr>
                <a:srgbClr val="04C65C"/>
              </a:buClr>
              <a:buSzPct val="90000"/>
              <a:buFont typeface=".AppleSystemUIFont"/>
              <a:buChar char="⦁"/>
            </a:pPr>
            <a:r>
              <a:rPr lang="uk-UA" altLang="ru-RU" dirty="0" smtClean="0">
                <a:solidFill>
                  <a:srgbClr val="000000"/>
                </a:solidFill>
                <a:latin typeface="Verdana" panose="020B0604030504040204" pitchFamily="34" charset="0"/>
                <a:ea typeface="Verdana" panose="020B0604030504040204" pitchFamily="34" charset="0"/>
                <a:cs typeface="Verdana" panose="020B0604030504040204" pitchFamily="34" charset="0"/>
              </a:rPr>
              <a:t>Оцінюються результати і поступ у навчанні учня</a:t>
            </a:r>
          </a:p>
          <a:p>
            <a:pPr algn="just" eaLnBrk="1" hangingPunct="1">
              <a:lnSpc>
                <a:spcPct val="150000"/>
              </a:lnSpc>
              <a:spcBef>
                <a:spcPts val="1000"/>
              </a:spcBef>
              <a:buClr>
                <a:srgbClr val="04C65C"/>
              </a:buClr>
              <a:buSzPct val="90000"/>
              <a:buFont typeface=".AppleSystemUIFont"/>
              <a:buChar char="⦁"/>
            </a:pPr>
            <a:r>
              <a:rPr lang="uk-UA" altLang="ru-RU" dirty="0" smtClean="0">
                <a:solidFill>
                  <a:srgbClr val="000000"/>
                </a:solidFill>
                <a:latin typeface="Verdana" panose="020B0604030504040204" pitchFamily="34" charset="0"/>
                <a:ea typeface="Verdana" panose="020B0604030504040204" pitchFamily="34" charset="0"/>
                <a:cs typeface="Verdana" panose="020B0604030504040204" pitchFamily="34" charset="0"/>
              </a:rPr>
              <a:t>Оцінюється робота учня з різних предметів</a:t>
            </a:r>
          </a:p>
          <a:p>
            <a:pPr algn="just" eaLnBrk="1" hangingPunct="1">
              <a:lnSpc>
                <a:spcPct val="150000"/>
              </a:lnSpc>
              <a:spcBef>
                <a:spcPts val="1000"/>
              </a:spcBef>
              <a:buClr>
                <a:srgbClr val="04C65C"/>
              </a:buClr>
              <a:buSzPct val="90000"/>
              <a:buFont typeface=".AppleSystemUIFont"/>
              <a:buChar char="⦁"/>
            </a:pPr>
            <a:r>
              <a:rPr lang="uk-UA" altLang="ru-RU" dirty="0" smtClean="0">
                <a:solidFill>
                  <a:srgbClr val="000000"/>
                </a:solidFill>
                <a:latin typeface="Verdana" panose="020B0604030504040204" pitchFamily="34" charset="0"/>
                <a:ea typeface="Verdana" panose="020B0604030504040204" pitchFamily="34" charset="0"/>
                <a:cs typeface="Verdana" panose="020B0604030504040204" pitchFamily="34" charset="0"/>
              </a:rPr>
              <a:t>Оцінюється поведінка</a:t>
            </a:r>
          </a:p>
          <a:p>
            <a:pPr algn="just" eaLnBrk="1" hangingPunct="1">
              <a:lnSpc>
                <a:spcPct val="150000"/>
              </a:lnSpc>
              <a:spcBef>
                <a:spcPts val="1000"/>
              </a:spcBef>
              <a:buClr>
                <a:srgbClr val="04C65C"/>
              </a:buClr>
              <a:buSzPct val="90000"/>
              <a:buFont typeface=".AppleSystemUIFont"/>
              <a:buChar char="⦁"/>
            </a:pPr>
            <a:r>
              <a:rPr lang="uk-UA" altLang="ru-RU" dirty="0" smtClean="0">
                <a:solidFill>
                  <a:srgbClr val="000000"/>
                </a:solidFill>
                <a:latin typeface="Verdana" panose="020B0604030504040204" pitchFamily="34" charset="0"/>
                <a:ea typeface="Verdana" panose="020B0604030504040204" pitchFamily="34" charset="0"/>
                <a:cs typeface="Verdana" panose="020B0604030504040204" pitchFamily="34" charset="0"/>
              </a:rPr>
              <a:t>Ставляться цілі для майбутнього навчання</a:t>
            </a:r>
          </a:p>
          <a:p>
            <a:pPr algn="just" eaLnBrk="1" hangingPunct="1">
              <a:lnSpc>
                <a:spcPct val="150000"/>
              </a:lnSpc>
              <a:spcBef>
                <a:spcPts val="1000"/>
              </a:spcBef>
              <a:buClr>
                <a:srgbClr val="04C65C"/>
              </a:buClr>
              <a:buSzPct val="90000"/>
              <a:buFont typeface=".AppleSystemUIFont"/>
              <a:buNone/>
            </a:pPr>
            <a:r>
              <a:rPr lang="ru-RU" altLang="ru-RU" b="1" i="1" dirty="0" smtClean="0"/>
              <a:t>Діагностичне оцінювання</a:t>
            </a:r>
          </a:p>
          <a:p>
            <a:pPr algn="just" eaLnBrk="1" hangingPunct="1">
              <a:lnSpc>
                <a:spcPct val="150000"/>
              </a:lnSpc>
              <a:spcBef>
                <a:spcPts val="1000"/>
              </a:spcBef>
              <a:buClr>
                <a:srgbClr val="04C65C"/>
              </a:buClr>
              <a:buSzPct val="90000"/>
              <a:buFont typeface=".AppleSystemUIFont"/>
              <a:buNone/>
            </a:pPr>
            <a:r>
              <a:rPr lang="ru-RU" altLang="ru-RU" dirty="0" smtClean="0"/>
              <a:t>На початку навчання, а також протягом навчального року в кінці логічно завершених змістовних модулів вчитель визначає рівень компетентностей учнів – вимірює початковий/проміжний рівень, визначає попередній досвід та вміння. Це вимірювання може бути усним тестом, діагностичною роботою, бесідою, читанням зразка тощо. На основі результатів учитель може планувати викладання.</a:t>
            </a:r>
            <a:r>
              <a:rPr lang="ru-RU" altLang="ru-RU" b="1" i="1" dirty="0" smtClean="0"/>
              <a:t> </a:t>
            </a:r>
            <a:r>
              <a:rPr lang="uk-UA" altLang="ru-RU" b="1" i="1" dirty="0" smtClean="0">
                <a:latin typeface="Verdana" panose="020B0604030504040204" pitchFamily="34" charset="0"/>
              </a:rPr>
              <a:t>Оцінювання повсякденних ситуацій у класі</a:t>
            </a:r>
          </a:p>
          <a:p>
            <a:pPr algn="just" eaLnBrk="1" hangingPunct="1">
              <a:lnSpc>
                <a:spcPct val="90000"/>
              </a:lnSpc>
              <a:spcBef>
                <a:spcPts val="1000"/>
              </a:spcBef>
              <a:buClr>
                <a:srgbClr val="04C65C"/>
              </a:buClr>
              <a:buSzPct val="90000"/>
              <a:buFont typeface=".AppleSystemUIFont"/>
              <a:buChar char="⦁"/>
            </a:pPr>
            <a:r>
              <a:rPr lang="uk-UA" altLang="ru-RU" dirty="0" smtClean="0">
                <a:solidFill>
                  <a:srgbClr val="000000"/>
                </a:solidFill>
                <a:latin typeface="Verdana" panose="020B0604030504040204" pitchFamily="34" charset="0"/>
                <a:ea typeface="Verdana" panose="020B0604030504040204" pitchFamily="34" charset="0"/>
                <a:cs typeface="Verdana" panose="020B0604030504040204" pitchFamily="34" charset="0"/>
              </a:rPr>
              <a:t>Як він/вона працював/ла і поводився/лась протягом навчального дня</a:t>
            </a:r>
          </a:p>
          <a:p>
            <a:pPr algn="just" eaLnBrk="1" hangingPunct="1">
              <a:lnSpc>
                <a:spcPct val="90000"/>
              </a:lnSpc>
              <a:spcBef>
                <a:spcPts val="1000"/>
              </a:spcBef>
              <a:buClr>
                <a:srgbClr val="04C65C"/>
              </a:buClr>
              <a:buSzPct val="90000"/>
              <a:buFont typeface=".AppleSystemUIFont"/>
              <a:buChar char="⦁"/>
            </a:pPr>
            <a:r>
              <a:rPr lang="uk-UA" altLang="ru-RU" dirty="0" smtClean="0">
                <a:solidFill>
                  <a:srgbClr val="000000"/>
                </a:solidFill>
                <a:latin typeface="Verdana" panose="020B0604030504040204" pitchFamily="34" charset="0"/>
                <a:ea typeface="Verdana" panose="020B0604030504040204" pitchFamily="34" charset="0"/>
                <a:cs typeface="Verdana" panose="020B0604030504040204" pitchFamily="34" charset="0"/>
              </a:rPr>
              <a:t>Як виконаний проєкт, завдання або вправа</a:t>
            </a:r>
          </a:p>
          <a:p>
            <a:pPr algn="just" eaLnBrk="1" hangingPunct="1">
              <a:lnSpc>
                <a:spcPct val="90000"/>
              </a:lnSpc>
              <a:spcBef>
                <a:spcPts val="1000"/>
              </a:spcBef>
              <a:buClr>
                <a:srgbClr val="04C65C"/>
              </a:buClr>
              <a:buSzPct val="90000"/>
              <a:buFont typeface=".AppleSystemUIFont"/>
              <a:buChar char="⦁"/>
            </a:pPr>
            <a:r>
              <a:rPr lang="uk-UA" altLang="ru-RU" dirty="0" smtClean="0">
                <a:solidFill>
                  <a:srgbClr val="000000"/>
                </a:solidFill>
                <a:latin typeface="Verdana" panose="020B0604030504040204" pitchFamily="34" charset="0"/>
                <a:ea typeface="Verdana" panose="020B0604030504040204" pitchFamily="34" charset="0"/>
                <a:cs typeface="Verdana" panose="020B0604030504040204" pitchFamily="34" charset="0"/>
              </a:rPr>
              <a:t>Зворотній зв'язок, отриманий під час уроків</a:t>
            </a:r>
          </a:p>
          <a:p>
            <a:pPr algn="just" eaLnBrk="1" hangingPunct="1">
              <a:lnSpc>
                <a:spcPct val="90000"/>
              </a:lnSpc>
              <a:spcBef>
                <a:spcPts val="1000"/>
              </a:spcBef>
              <a:buClr>
                <a:srgbClr val="04C65C"/>
              </a:buClr>
              <a:buSzPct val="90000"/>
              <a:buFont typeface=".AppleSystemUIFont"/>
              <a:buChar char="⦁"/>
            </a:pPr>
            <a:r>
              <a:rPr lang="uk-UA" altLang="ru-RU" dirty="0" smtClean="0">
                <a:solidFill>
                  <a:srgbClr val="000000"/>
                </a:solidFill>
                <a:latin typeface="Verdana" panose="020B0604030504040204" pitchFamily="34" charset="0"/>
                <a:ea typeface="Verdana" panose="020B0604030504040204" pitchFamily="34" charset="0"/>
                <a:cs typeface="Verdana" panose="020B0604030504040204" pitchFamily="34" charset="0"/>
              </a:rPr>
              <a:t>Колективний та особистий зворотний зв'язок</a:t>
            </a:r>
          </a:p>
          <a:p>
            <a:pPr algn="just" eaLnBrk="1" hangingPunct="1">
              <a:lnSpc>
                <a:spcPct val="90000"/>
              </a:lnSpc>
              <a:spcBef>
                <a:spcPts val="1000"/>
              </a:spcBef>
              <a:buClr>
                <a:srgbClr val="04C65C"/>
              </a:buClr>
              <a:buSzPct val="90000"/>
              <a:buFont typeface=".AppleSystemUIFont"/>
              <a:buChar char="⦁"/>
            </a:pPr>
            <a:r>
              <a:rPr lang="uk-UA" altLang="ru-RU" dirty="0" smtClean="0">
                <a:solidFill>
                  <a:srgbClr val="000000"/>
                </a:solidFill>
                <a:latin typeface="Verdana" panose="020B0604030504040204" pitchFamily="34" charset="0"/>
                <a:ea typeface="Verdana" panose="020B0604030504040204" pitchFamily="34" charset="0"/>
                <a:cs typeface="Verdana" panose="020B0604030504040204" pitchFamily="34" charset="0"/>
              </a:rPr>
              <a:t>Зворотний зв'язок через тестування, письмові повідомлення, презентації</a:t>
            </a:r>
            <a:endParaRPr lang="fi-FI" altLang="ru-RU" b="1" dirty="0" smtClean="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just" eaLnBrk="1" hangingPunct="1">
              <a:lnSpc>
                <a:spcPct val="150000"/>
              </a:lnSpc>
              <a:spcBef>
                <a:spcPts val="1000"/>
              </a:spcBef>
              <a:buClr>
                <a:srgbClr val="04C65C"/>
              </a:buClr>
              <a:buSzPct val="90000"/>
              <a:buFont typeface=".AppleSystemUIFont"/>
              <a:buNone/>
            </a:pPr>
            <a:r>
              <a:rPr lang="uk-UA" altLang="ru-RU" b="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Прогностичне оцінювання - попереджувальне оцінювання:</a:t>
            </a:r>
          </a:p>
          <a:p>
            <a:pPr algn="just" eaLnBrk="1" hangingPunct="1">
              <a:lnSpc>
                <a:spcPct val="150000"/>
              </a:lnSpc>
              <a:spcBef>
                <a:spcPts val="1000"/>
              </a:spcBef>
              <a:buClr>
                <a:srgbClr val="04C65C"/>
              </a:buClr>
              <a:buSzPct val="90000"/>
              <a:buFont typeface=".AppleSystemUIFont"/>
              <a:buChar char="⦁"/>
            </a:pPr>
            <a:r>
              <a:rPr lang="uk-UA" altLang="ru-RU" dirty="0" smtClean="0">
                <a:solidFill>
                  <a:srgbClr val="000000"/>
                </a:solidFill>
                <a:latin typeface="Verdana" panose="020B0604030504040204" pitchFamily="34" charset="0"/>
                <a:ea typeface="Verdana" panose="020B0604030504040204" pitchFamily="34" charset="0"/>
                <a:cs typeface="Verdana" panose="020B0604030504040204" pitchFamily="34" charset="0"/>
              </a:rPr>
              <a:t>постановка нових цілей для майбутнього навчання;</a:t>
            </a:r>
          </a:p>
          <a:p>
            <a:pPr algn="just" eaLnBrk="1" hangingPunct="1">
              <a:lnSpc>
                <a:spcPct val="150000"/>
              </a:lnSpc>
              <a:spcBef>
                <a:spcPts val="1000"/>
              </a:spcBef>
              <a:buClr>
                <a:srgbClr val="04C65C"/>
              </a:buClr>
              <a:buSzPct val="90000"/>
              <a:buFont typeface=".AppleSystemUIFont"/>
              <a:buChar char="⦁"/>
            </a:pPr>
            <a:r>
              <a:rPr lang="uk-UA" altLang="ru-RU" dirty="0" smtClean="0">
                <a:solidFill>
                  <a:srgbClr val="000000"/>
                </a:solidFill>
                <a:latin typeface="Verdana" panose="020B0604030504040204" pitchFamily="34" charset="0"/>
                <a:ea typeface="Verdana" panose="020B0604030504040204" pitchFamily="34" charset="0"/>
                <a:cs typeface="Verdana" panose="020B0604030504040204" pitchFamily="34" charset="0"/>
              </a:rPr>
              <a:t>спільні роздуми про те, що і як вивчати в майбутньому;</a:t>
            </a:r>
          </a:p>
          <a:p>
            <a:pPr algn="just" eaLnBrk="1" hangingPunct="1">
              <a:lnSpc>
                <a:spcPct val="150000"/>
              </a:lnSpc>
              <a:spcBef>
                <a:spcPts val="1000"/>
              </a:spcBef>
              <a:buClr>
                <a:srgbClr val="04C65C"/>
              </a:buClr>
              <a:buSzPct val="90000"/>
              <a:buFont typeface=".AppleSystemUIFont"/>
              <a:buChar char="⦁"/>
            </a:pPr>
            <a:r>
              <a:rPr lang="uk-UA" altLang="ru-RU" dirty="0" smtClean="0">
                <a:solidFill>
                  <a:srgbClr val="000000"/>
                </a:solidFill>
                <a:latin typeface="Verdana" panose="020B0604030504040204" pitchFamily="34" charset="0"/>
                <a:ea typeface="Verdana" panose="020B0604030504040204" pitchFamily="34" charset="0"/>
                <a:cs typeface="Verdana" panose="020B0604030504040204" pitchFamily="34" charset="0"/>
              </a:rPr>
              <a:t>спільні роздуми з учителем про те, якої допомогипотребує учень/учениця.</a:t>
            </a:r>
          </a:p>
          <a:p>
            <a:pPr algn="just" eaLnBrk="1" hangingPunct="1">
              <a:lnSpc>
                <a:spcPct val="150000"/>
              </a:lnSpc>
              <a:spcBef>
                <a:spcPts val="1000"/>
              </a:spcBef>
              <a:buClr>
                <a:srgbClr val="04C65C"/>
              </a:buClr>
              <a:buSzPct val="90000"/>
              <a:buFont typeface=".AppleSystemUIFont"/>
              <a:buNone/>
            </a:pPr>
            <a:r>
              <a:rPr lang="uk-UA" altLang="ru-RU" b="1" i="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Рефлексія</a:t>
            </a:r>
          </a:p>
          <a:p>
            <a:pPr algn="just" eaLnBrk="1" hangingPunct="1">
              <a:lnSpc>
                <a:spcPct val="150000"/>
              </a:lnSpc>
              <a:spcBef>
                <a:spcPts val="1000"/>
              </a:spcBef>
              <a:buClr>
                <a:srgbClr val="04C65C"/>
              </a:buClr>
              <a:buSzPct val="90000"/>
              <a:buFont typeface=".AppleSystemUIFont"/>
              <a:buNone/>
            </a:pPr>
            <a:r>
              <a:rPr lang="uk-UA" altLang="ru-RU" dirty="0" smtClean="0">
                <a:solidFill>
                  <a:srgbClr val="000000"/>
                </a:solidFill>
                <a:latin typeface="Verdana" panose="020B0604030504040204" pitchFamily="34" charset="0"/>
                <a:ea typeface="Verdana" panose="020B0604030504040204" pitchFamily="34" charset="0"/>
                <a:cs typeface="Verdana" panose="020B0604030504040204" pitchFamily="34" charset="0"/>
              </a:rPr>
              <a:t>Важливою складовою формування культури самооцінювання є система проведення рефлексії («повертаюсь назад») в кінці навчального заняття, робочого дня, тижня, місяця тощо.</a:t>
            </a:r>
          </a:p>
          <a:p>
            <a:pPr eaLnBrk="1" hangingPunct="1"/>
            <a:r>
              <a:rPr lang="uk-UA" altLang="ru-RU" b="1" dirty="0" smtClean="0"/>
              <a:t>Приклади питань для проведення рефлексії</a:t>
            </a:r>
            <a:endParaRPr lang="uk-UA" altLang="ru-RU" dirty="0" smtClean="0"/>
          </a:p>
          <a:p>
            <a:pPr eaLnBrk="1" hangingPunct="1">
              <a:buFont typeface="Wingdings" panose="05000000000000000000" pitchFamily="2" charset="2"/>
              <a:buChar char="ü"/>
            </a:pPr>
            <a:r>
              <a:rPr lang="uk-UA" altLang="ru-RU" dirty="0" smtClean="0"/>
              <a:t>Що здивувало тебе сьогодні (на занятті, протягом навчального дня) Чому?</a:t>
            </a:r>
          </a:p>
          <a:p>
            <a:pPr eaLnBrk="1" hangingPunct="1">
              <a:buFont typeface="Wingdings" panose="05000000000000000000" pitchFamily="2" charset="2"/>
              <a:buChar char="ü"/>
            </a:pPr>
            <a:r>
              <a:rPr lang="uk-UA" altLang="ru-RU" dirty="0" smtClean="0"/>
              <a:t>Що з вивченого на занятті, на твій погляд, найважливіше? Чому?</a:t>
            </a:r>
          </a:p>
          <a:p>
            <a:pPr eaLnBrk="1" hangingPunct="1">
              <a:buFont typeface="Wingdings" panose="05000000000000000000" pitchFamily="2" charset="2"/>
              <a:buChar char="ü"/>
            </a:pPr>
            <a:r>
              <a:rPr lang="uk-UA" altLang="ru-RU" dirty="0" smtClean="0"/>
              <a:t>Що найбільш зацікавило тебе?</a:t>
            </a:r>
          </a:p>
          <a:p>
            <a:pPr eaLnBrk="1" hangingPunct="1">
              <a:buFont typeface="Wingdings" panose="05000000000000000000" pitchFamily="2" charset="2"/>
              <a:buChar char="ü"/>
            </a:pPr>
            <a:r>
              <a:rPr lang="uk-UA" altLang="ru-RU" dirty="0" smtClean="0"/>
              <a:t>Про що б ти хотів/ла дізнатися більше?</a:t>
            </a:r>
          </a:p>
          <a:p>
            <a:pPr eaLnBrk="1" hangingPunct="1">
              <a:buFont typeface="Wingdings" panose="05000000000000000000" pitchFamily="2" charset="2"/>
              <a:buChar char="ü"/>
            </a:pPr>
            <a:r>
              <a:rPr lang="uk-UA" altLang="ru-RU" dirty="0" smtClean="0"/>
              <a:t>Що на занятті здавалося найважчим? Чому?</a:t>
            </a:r>
          </a:p>
          <a:p>
            <a:pPr eaLnBrk="1" hangingPunct="1">
              <a:buFont typeface="Wingdings" panose="05000000000000000000" pitchFamily="2" charset="2"/>
              <a:buChar char="ü"/>
            </a:pPr>
            <a:r>
              <a:rPr lang="uk-UA" altLang="ru-RU" dirty="0" smtClean="0"/>
              <a:t>Як ситуація цього дня викликала у тебе гарні емоції? Чому?</a:t>
            </a:r>
          </a:p>
          <a:p>
            <a:pPr eaLnBrk="1" hangingPunct="1">
              <a:buFont typeface="Wingdings" panose="05000000000000000000" pitchFamily="2" charset="2"/>
              <a:buChar char="ü"/>
            </a:pPr>
            <a:r>
              <a:rPr lang="uk-UA" altLang="ru-RU" dirty="0" smtClean="0"/>
              <a:t>Над чим би ти хотів (ла) би попрацювати ще раз? Чому?</a:t>
            </a:r>
          </a:p>
          <a:p>
            <a:pPr eaLnBrk="1" hangingPunct="1">
              <a:buFont typeface="Wingdings" panose="05000000000000000000" pitchFamily="2" charset="2"/>
              <a:buChar char="ü"/>
            </a:pPr>
            <a:r>
              <a:rPr lang="uk-UA" altLang="ru-RU" dirty="0" smtClean="0"/>
              <a:t>Над яким завданням ти працював (ла) найактивніше? Чому?</a:t>
            </a:r>
          </a:p>
          <a:p>
            <a:pPr eaLnBrk="1" hangingPunct="1">
              <a:buFont typeface="Wingdings" panose="05000000000000000000" pitchFamily="2" charset="2"/>
              <a:buChar char="ü"/>
            </a:pPr>
            <a:r>
              <a:rPr lang="uk-UA" altLang="ru-RU" dirty="0" smtClean="0"/>
              <a:t>Якби ти зміг (змогла) вибирати завдання для себе самостійно, яку вправу з заняття ти б вибрав (ла)?</a:t>
            </a:r>
          </a:p>
          <a:p>
            <a:pPr eaLnBrk="1" hangingPunct="1">
              <a:buFont typeface="Wingdings" panose="05000000000000000000" pitchFamily="2" charset="2"/>
              <a:buChar char="ü"/>
            </a:pPr>
            <a:r>
              <a:rPr lang="uk-UA" altLang="ru-RU" dirty="0" smtClean="0"/>
              <a:t>Що ти розкажеш батькам про цей день?</a:t>
            </a:r>
          </a:p>
          <a:p>
            <a:pPr algn="just" eaLnBrk="1" hangingPunct="1">
              <a:lnSpc>
                <a:spcPct val="150000"/>
              </a:lnSpc>
              <a:spcBef>
                <a:spcPts val="1000"/>
              </a:spcBef>
              <a:buClr>
                <a:srgbClr val="04C65C"/>
              </a:buClr>
              <a:buSzPct val="90000"/>
              <a:buFont typeface="Wingdings" panose="05000000000000000000" pitchFamily="2" charset="2"/>
              <a:buNone/>
            </a:pPr>
            <a:endParaRPr lang="uk-UA" altLang="ru-RU" dirty="0" smtClean="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just" eaLnBrk="1" hangingPunct="1">
              <a:lnSpc>
                <a:spcPct val="90000"/>
              </a:lnSpc>
              <a:spcBef>
                <a:spcPts val="1000"/>
              </a:spcBef>
              <a:buClr>
                <a:srgbClr val="04C65C"/>
              </a:buClr>
              <a:buSzPct val="90000"/>
              <a:buFont typeface=".AppleSystemUIFont"/>
              <a:buChar char="⦁"/>
            </a:pPr>
            <a:endParaRPr lang="uk-UA" altLang="ru-RU" dirty="0" smtClean="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just" eaLnBrk="1" hangingPunct="1">
              <a:lnSpc>
                <a:spcPct val="150000"/>
              </a:lnSpc>
              <a:spcBef>
                <a:spcPts val="1000"/>
              </a:spcBef>
              <a:buClr>
                <a:srgbClr val="04C65C"/>
              </a:buClr>
              <a:buSzPct val="90000"/>
              <a:buFont typeface=".AppleSystemUIFont"/>
              <a:buChar char="⦁"/>
            </a:pPr>
            <a:endParaRPr lang="uk-UA" altLang="ru-RU" dirty="0" smtClean="0">
              <a:solidFill>
                <a:srgbClr val="000000"/>
              </a:solidFill>
              <a:latin typeface="Verdana" panose="020B0604030504040204" pitchFamily="34" charset="0"/>
              <a:ea typeface="Verdana" panose="020B0604030504040204" pitchFamily="34" charset="0"/>
              <a:cs typeface="Verdana" panose="020B0604030504040204" pitchFamily="34" charset="0"/>
            </a:endParaRPr>
          </a:p>
          <a:p>
            <a:pPr eaLnBrk="1" hangingPunct="1"/>
            <a:endParaRPr lang="uk-UA" altLang="ru-RU" dirty="0" smtClean="0">
              <a:latin typeface="Verdana" panose="020B0604030504040204" pitchFamily="34" charset="0"/>
            </a:endParaRPr>
          </a:p>
          <a:p>
            <a:pPr marL="685800" lvl="1" indent="-300038" algn="just" eaLnBrk="1" hangingPunct="1">
              <a:lnSpc>
                <a:spcPct val="150000"/>
              </a:lnSpc>
              <a:spcBef>
                <a:spcPts val="500"/>
              </a:spcBef>
              <a:buClr>
                <a:srgbClr val="04C65C"/>
              </a:buClr>
              <a:buSzPct val="105000"/>
              <a:buFontTx/>
              <a:buChar char="-"/>
            </a:pPr>
            <a:endParaRPr lang="uk-UA" altLang="ru-RU" sz="2100" dirty="0" smtClean="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just" eaLnBrk="1" hangingPunct="1">
              <a:lnSpc>
                <a:spcPct val="150000"/>
              </a:lnSpc>
              <a:spcBef>
                <a:spcPts val="1000"/>
              </a:spcBef>
              <a:buClr>
                <a:srgbClr val="04C65C"/>
              </a:buClr>
              <a:buSzPct val="90000"/>
              <a:buFont typeface=".AppleSystemUIFont"/>
              <a:buChar char="⦁"/>
            </a:pPr>
            <a:endParaRPr lang="uk-UA" altLang="ru-RU" dirty="0" smtClean="0">
              <a:solidFill>
                <a:srgbClr val="000000"/>
              </a:solidFill>
              <a:latin typeface="Verdana" panose="020B0604030504040204" pitchFamily="34" charset="0"/>
              <a:ea typeface="Verdana" panose="020B0604030504040204" pitchFamily="34" charset="0"/>
              <a:cs typeface="Verdana" panose="020B0604030504040204" pitchFamily="34" charset="0"/>
            </a:endParaRPr>
          </a:p>
          <a:p>
            <a:pPr eaLnBrk="1" hangingPunct="1"/>
            <a:endParaRPr lang="uk-UA" altLang="ru-RU" dirty="0" smtClean="0"/>
          </a:p>
        </p:txBody>
      </p:sp>
      <p:sp>
        <p:nvSpPr>
          <p:cNvPr id="5530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09E8FA5-92F3-4759-8851-F97DB9C1D877}" type="slidenum">
              <a:rPr lang="uk-UA" altLang="ru-RU"/>
              <a:pPr/>
              <a:t>31</a:t>
            </a:fld>
            <a:endParaRPr lang="uk-UA" altLang="ru-RU"/>
          </a:p>
        </p:txBody>
      </p:sp>
    </p:spTree>
    <p:extLst>
      <p:ext uri="{BB962C8B-B14F-4D97-AF65-F5344CB8AC3E}">
        <p14:creationId xmlns:p14="http://schemas.microsoft.com/office/powerpoint/2010/main" val="1974765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effectLst/>
                <a:latin typeface="+mn-lt"/>
                <a:ea typeface="+mn-ea"/>
                <a:cs typeface="+mn-cs"/>
              </a:rPr>
              <a:t>Названі вище орієнтири покладено в основу чотирьох рівнів навчальних досягнень учнів: </a:t>
            </a:r>
            <a:r>
              <a:rPr lang="ru-RU" sz="1200" b="1" kern="1200" dirty="0" smtClean="0">
                <a:solidFill>
                  <a:schemeClr val="tx1"/>
                </a:solidFill>
                <a:effectLst/>
                <a:latin typeface="+mn-lt"/>
                <a:ea typeface="+mn-ea"/>
                <a:cs typeface="+mn-cs"/>
              </a:rPr>
              <a:t>початкового, середнього, достатнього, високого.</a:t>
            </a:r>
            <a:endParaRPr lang="ru-RU" sz="1200" kern="1200" dirty="0" smtClean="0">
              <a:solidFill>
                <a:schemeClr val="tx1"/>
              </a:solidFill>
              <a:effectLst/>
              <a:latin typeface="+mn-lt"/>
              <a:ea typeface="+mn-ea"/>
              <a:cs typeface="+mn-cs"/>
            </a:endParaRPr>
          </a:p>
          <a:p>
            <a:r>
              <a:rPr lang="ru-RU" sz="1200" b="1" kern="1200" dirty="0" smtClean="0">
                <a:solidFill>
                  <a:schemeClr val="tx1"/>
                </a:solidFill>
                <a:effectLst/>
                <a:latin typeface="+mn-lt"/>
                <a:ea typeface="+mn-ea"/>
                <a:cs typeface="+mn-cs"/>
              </a:rPr>
              <a:t>Вони</a:t>
            </a:r>
            <a:r>
              <a:rPr lang="ru-RU" sz="1200" i="1" kern="1200" dirty="0" smtClean="0">
                <a:solidFill>
                  <a:schemeClr val="tx1"/>
                </a:solidFill>
                <a:effectLst/>
                <a:latin typeface="+mn-lt"/>
                <a:ea typeface="+mn-ea"/>
                <a:cs typeface="+mn-cs"/>
              </a:rPr>
              <a:t> </a:t>
            </a:r>
            <a:r>
              <a:rPr lang="ru-RU" sz="1200" b="1" kern="1200" dirty="0" smtClean="0">
                <a:solidFill>
                  <a:schemeClr val="tx1"/>
                </a:solidFill>
                <a:effectLst/>
                <a:latin typeface="+mn-lt"/>
                <a:ea typeface="+mn-ea"/>
                <a:cs typeface="+mn-cs"/>
              </a:rPr>
              <a:t>визначаються за такими характеристиками:</a:t>
            </a:r>
            <a:endParaRPr lang="ru-RU" sz="1200" kern="1200" dirty="0" smtClean="0">
              <a:solidFill>
                <a:schemeClr val="tx1"/>
              </a:solidFill>
              <a:effectLst/>
              <a:latin typeface="+mn-lt"/>
              <a:ea typeface="+mn-ea"/>
              <a:cs typeface="+mn-cs"/>
            </a:endParaRPr>
          </a:p>
          <a:p>
            <a:r>
              <a:rPr lang="ru-RU" sz="1200" b="1" kern="1200" dirty="0" smtClean="0">
                <a:solidFill>
                  <a:schemeClr val="tx1"/>
                </a:solidFill>
                <a:effectLst/>
                <a:latin typeface="+mn-lt"/>
                <a:ea typeface="+mn-ea"/>
                <a:cs typeface="+mn-cs"/>
              </a:rPr>
              <a:t>Перший рівень ‑ початковий.</a:t>
            </a:r>
            <a:r>
              <a:rPr lang="ru-RU" sz="1200" i="1" kern="120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Відповідь учня (учениці) фрагментарна, характеризується початковими уявленнями про предмет вивчення.</a:t>
            </a:r>
          </a:p>
          <a:p>
            <a:r>
              <a:rPr lang="ru-RU" sz="1200" b="1" kern="1200" dirty="0" smtClean="0">
                <a:solidFill>
                  <a:schemeClr val="tx1"/>
                </a:solidFill>
                <a:effectLst/>
                <a:latin typeface="+mn-lt"/>
                <a:ea typeface="+mn-ea"/>
                <a:cs typeface="+mn-cs"/>
              </a:rPr>
              <a:t>Другий рівень ‑ середній.</a:t>
            </a:r>
            <a:r>
              <a:rPr lang="ru-RU" sz="1200" i="1" kern="120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Учень (учениця) відтворює основний навчальний матеріал, виконує завдання за зразком, володіє елементарними вміннями навчальної діяльності.</a:t>
            </a:r>
          </a:p>
          <a:p>
            <a:r>
              <a:rPr lang="ru-RU" sz="1200" b="1" kern="1200" dirty="0" smtClean="0">
                <a:solidFill>
                  <a:schemeClr val="tx1"/>
                </a:solidFill>
                <a:effectLst/>
                <a:latin typeface="+mn-lt"/>
                <a:ea typeface="+mn-ea"/>
                <a:cs typeface="+mn-cs"/>
              </a:rPr>
              <a:t>Третій рівень - достатній.</a:t>
            </a:r>
            <a:r>
              <a:rPr lang="ru-RU" sz="1200" i="1" kern="120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Учень (учениця) знає істотні ознаки понять, явищ, зв'язки між ними, вміє пояснити основні закономірності, а також самостійно застосовує знання в стандартних ситуаціях, володіє розумовими операціями (аналізом, абстрагуванням, узагальненням тощо), вміє робити висновки, виправляти допущені помилки. Відповідь учня (учениця) правильна, логічна, обґрунтована, хоча їм бракує власних суджень.</a:t>
            </a:r>
          </a:p>
          <a:p>
            <a:r>
              <a:rPr lang="ru-RU" sz="1200" b="1" kern="1200" dirty="0" smtClean="0">
                <a:solidFill>
                  <a:schemeClr val="tx1"/>
                </a:solidFill>
                <a:effectLst/>
                <a:latin typeface="+mn-lt"/>
                <a:ea typeface="+mn-ea"/>
                <a:cs typeface="+mn-cs"/>
              </a:rPr>
              <a:t>Четвертий рівень ‑ високий.</a:t>
            </a:r>
            <a:r>
              <a:rPr lang="ru-RU" sz="1200" i="1" kern="120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Знання учня (учениці) є глибокими, міцними, системними; учень (учениця) вміє застосовувати їх для виконання творчих завдань, його (її) навчальна діяльність позначена вмінням самостійно оцінювати різноманітні ситуації, явища, факти, виявляти і відстоювати особисту позицію.</a:t>
            </a:r>
          </a:p>
          <a:p>
            <a:r>
              <a:rPr lang="ru-RU" sz="1200" b="1" kern="1200" dirty="0" smtClean="0">
                <a:solidFill>
                  <a:schemeClr val="tx1"/>
                </a:solidFill>
                <a:effectLst/>
                <a:latin typeface="+mn-lt"/>
                <a:ea typeface="+mn-ea"/>
                <a:cs typeface="+mn-cs"/>
              </a:rPr>
              <a:t>Водночас, визначення високого рівня навчальних досягнень, зокрема оцінки 12 балів, передбачає знання та уміння в межах навчальної програми і не передбачає участі школярів у олімпіадах, творчих конкурсах тощо (таблиця).</a:t>
            </a:r>
            <a:endParaRPr lang="ru-RU" sz="1200" kern="1200" dirty="0" smtClean="0">
              <a:solidFill>
                <a:schemeClr val="tx1"/>
              </a:solidFill>
              <a:effectLst/>
              <a:latin typeface="+mn-lt"/>
              <a:ea typeface="+mn-ea"/>
              <a:cs typeface="+mn-cs"/>
            </a:endParaRPr>
          </a:p>
          <a:p>
            <a:endParaRPr lang="ru-RU" dirty="0"/>
          </a:p>
        </p:txBody>
      </p:sp>
      <p:sp>
        <p:nvSpPr>
          <p:cNvPr id="4" name="Slide Number Placeholder 3"/>
          <p:cNvSpPr>
            <a:spLocks noGrp="1"/>
          </p:cNvSpPr>
          <p:nvPr>
            <p:ph type="sldNum" sz="quarter" idx="10"/>
          </p:nvPr>
        </p:nvSpPr>
        <p:spPr/>
        <p:txBody>
          <a:bodyPr/>
          <a:lstStyle/>
          <a:p>
            <a:fld id="{E650D8A2-E13E-4F6C-82A7-0DBFE9A1F23F}" type="slidenum">
              <a:rPr lang="ru-RU" smtClean="0"/>
              <a:t>7</a:t>
            </a:fld>
            <a:endParaRPr lang="ru-RU"/>
          </a:p>
        </p:txBody>
      </p:sp>
    </p:spTree>
    <p:extLst>
      <p:ext uri="{BB962C8B-B14F-4D97-AF65-F5344CB8AC3E}">
        <p14:creationId xmlns:p14="http://schemas.microsoft.com/office/powerpoint/2010/main" val="1879740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effectLst/>
                <a:latin typeface="+mn-lt"/>
                <a:ea typeface="+mn-ea"/>
                <a:cs typeface="+mn-cs"/>
              </a:rPr>
              <a:t>З 2018-2019 навчального року всі діти, які пі</a:t>
            </a:r>
            <a:r>
              <a:rPr lang="uk-UA" sz="1200" kern="1200" dirty="0" smtClean="0">
                <a:solidFill>
                  <a:schemeClr val="tx1"/>
                </a:solidFill>
                <a:effectLst/>
                <a:latin typeface="+mn-lt"/>
                <a:ea typeface="+mn-ea"/>
                <a:cs typeface="+mn-cs"/>
              </a:rPr>
              <a:t>шли</a:t>
            </a:r>
            <a:r>
              <a:rPr lang="ru-RU" sz="1200" kern="1200" dirty="0" smtClean="0">
                <a:solidFill>
                  <a:schemeClr val="tx1"/>
                </a:solidFill>
                <a:effectLst/>
                <a:latin typeface="+mn-lt"/>
                <a:ea typeface="+mn-ea"/>
                <a:cs typeface="+mn-cs"/>
              </a:rPr>
              <a:t> до першого класу, п</a:t>
            </a:r>
            <a:r>
              <a:rPr lang="uk-UA" sz="1200" kern="1200" dirty="0" smtClean="0">
                <a:solidFill>
                  <a:schemeClr val="tx1"/>
                </a:solidFill>
                <a:effectLst/>
                <a:latin typeface="+mn-lt"/>
                <a:ea typeface="+mn-ea"/>
                <a:cs typeface="+mn-cs"/>
              </a:rPr>
              <a:t>рийшли</a:t>
            </a:r>
            <a:r>
              <a:rPr lang="ru-RU" sz="1200" kern="1200" dirty="0" smtClean="0">
                <a:solidFill>
                  <a:schemeClr val="tx1"/>
                </a:solidFill>
                <a:effectLst/>
                <a:latin typeface="+mn-lt"/>
                <a:ea typeface="+mn-ea"/>
                <a:cs typeface="+mn-cs"/>
              </a:rPr>
              <a:t> вже в Нову українську школу.</a:t>
            </a:r>
          </a:p>
          <a:p>
            <a:r>
              <a:rPr lang="uk-UA" sz="1200" kern="1200" dirty="0" smtClean="0">
                <a:solidFill>
                  <a:schemeClr val="tx1"/>
                </a:solidFill>
                <a:effectLst/>
                <a:latin typeface="+mn-lt"/>
                <a:ea typeface="+mn-ea"/>
                <a:cs typeface="+mn-cs"/>
              </a:rPr>
              <a:t>Було</a:t>
            </a:r>
            <a:r>
              <a:rPr lang="ru-RU" sz="1200" kern="1200" dirty="0" smtClean="0">
                <a:solidFill>
                  <a:schemeClr val="tx1"/>
                </a:solidFill>
                <a:effectLst/>
                <a:latin typeface="+mn-lt"/>
                <a:ea typeface="+mn-ea"/>
                <a:cs typeface="+mn-cs"/>
              </a:rPr>
              <a:t> розпочато активне реформування загальної середньої освіти в Україні. </a:t>
            </a:r>
          </a:p>
          <a:p>
            <a:r>
              <a:rPr lang="uk-UA" sz="1200" kern="1200" dirty="0" smtClean="0">
                <a:solidFill>
                  <a:schemeClr val="tx1"/>
                </a:solidFill>
                <a:effectLst/>
                <a:latin typeface="+mn-lt"/>
                <a:ea typeface="+mn-ea"/>
                <a:cs typeface="+mn-cs"/>
              </a:rPr>
              <a:t>Реформа освіти має одночасно: </a:t>
            </a:r>
            <a:endParaRPr lang="ru-RU" sz="1200" kern="1200" dirty="0" smtClean="0">
              <a:solidFill>
                <a:schemeClr val="tx1"/>
              </a:solidFill>
              <a:effectLst/>
              <a:latin typeface="+mn-lt"/>
              <a:ea typeface="+mn-ea"/>
              <a:cs typeface="+mn-cs"/>
            </a:endParaRPr>
          </a:p>
          <a:p>
            <a:pPr lvl="0"/>
            <a:r>
              <a:rPr lang="uk-UA" sz="1200" i="1" kern="1200" dirty="0" smtClean="0">
                <a:solidFill>
                  <a:schemeClr val="tx1"/>
                </a:solidFill>
                <a:effectLst/>
                <a:latin typeface="+mn-lt"/>
                <a:ea typeface="+mn-ea"/>
                <a:cs typeface="+mn-cs"/>
              </a:rPr>
              <a:t>зупинити падіння якості освіти;</a:t>
            </a:r>
            <a:endParaRPr lang="ru-RU" sz="1200" kern="1200" dirty="0" smtClean="0">
              <a:solidFill>
                <a:schemeClr val="tx1"/>
              </a:solidFill>
              <a:effectLst/>
              <a:latin typeface="+mn-lt"/>
              <a:ea typeface="+mn-ea"/>
              <a:cs typeface="+mn-cs"/>
            </a:endParaRPr>
          </a:p>
          <a:p>
            <a:pPr lvl="0"/>
            <a:r>
              <a:rPr lang="uk-UA" sz="1200" i="1" kern="1200" dirty="0" smtClean="0">
                <a:solidFill>
                  <a:schemeClr val="tx1"/>
                </a:solidFill>
                <a:effectLst/>
                <a:latin typeface="+mn-lt"/>
                <a:ea typeface="+mn-ea"/>
                <a:cs typeface="+mn-cs"/>
              </a:rPr>
              <a:t>орієнтувати зміст освіти на компетентності</a:t>
            </a:r>
            <a:r>
              <a:rPr lang="uk-UA" sz="1200" kern="1200" dirty="0" smtClean="0">
                <a:solidFill>
                  <a:schemeClr val="tx1"/>
                </a:solidFill>
                <a:effectLst/>
                <a:latin typeface="+mn-lt"/>
                <a:ea typeface="+mn-ea"/>
                <a:cs typeface="+mn-cs"/>
              </a:rPr>
              <a:t> (</a:t>
            </a:r>
            <a:r>
              <a:rPr lang="uk-UA" sz="1200" i="1" kern="1200" dirty="0" smtClean="0">
                <a:solidFill>
                  <a:schemeClr val="tx1"/>
                </a:solidFill>
                <a:effectLst/>
                <a:latin typeface="+mn-lt"/>
                <a:ea typeface="+mn-ea"/>
                <a:cs typeface="+mn-cs"/>
              </a:rPr>
              <a:t>компетентність – динамічна комбінація знань, умінь, навичок, способів мислення, поглядів, цінностей, інших особистих якостей, що визначає здатність особи успішно соціалізуватися, провадити професійну та/або подальшу навчальну діяльність);</a:t>
            </a:r>
            <a:endParaRPr lang="ru-RU" sz="1200" kern="1200" dirty="0" smtClean="0">
              <a:solidFill>
                <a:schemeClr val="tx1"/>
              </a:solidFill>
              <a:effectLst/>
              <a:latin typeface="+mn-lt"/>
              <a:ea typeface="+mn-ea"/>
              <a:cs typeface="+mn-cs"/>
            </a:endParaRPr>
          </a:p>
          <a:p>
            <a:pPr lvl="0"/>
            <a:r>
              <a:rPr lang="uk-UA" sz="1200" i="1" kern="1200" dirty="0" smtClean="0">
                <a:solidFill>
                  <a:schemeClr val="tx1"/>
                </a:solidFill>
                <a:effectLst/>
                <a:latin typeface="+mn-lt"/>
                <a:ea typeface="+mn-ea"/>
                <a:cs typeface="+mn-cs"/>
              </a:rPr>
              <a:t>«перенавчити» вчителів;</a:t>
            </a:r>
            <a:endParaRPr lang="ru-RU" sz="1200" kern="1200" dirty="0" smtClean="0">
              <a:solidFill>
                <a:schemeClr val="tx1"/>
              </a:solidFill>
              <a:effectLst/>
              <a:latin typeface="+mn-lt"/>
              <a:ea typeface="+mn-ea"/>
              <a:cs typeface="+mn-cs"/>
            </a:endParaRPr>
          </a:p>
          <a:p>
            <a:pPr lvl="0"/>
            <a:r>
              <a:rPr lang="uk-UA" sz="1200" i="1" kern="1200" dirty="0" smtClean="0">
                <a:solidFill>
                  <a:schemeClr val="tx1"/>
                </a:solidFill>
                <a:effectLst/>
                <a:latin typeface="+mn-lt"/>
                <a:ea typeface="+mn-ea"/>
                <a:cs typeface="+mn-cs"/>
              </a:rPr>
              <a:t>змінити структуру школи;</a:t>
            </a:r>
            <a:endParaRPr lang="ru-RU" sz="1200" kern="1200" dirty="0" smtClean="0">
              <a:solidFill>
                <a:schemeClr val="tx1"/>
              </a:solidFill>
              <a:effectLst/>
              <a:latin typeface="+mn-lt"/>
              <a:ea typeface="+mn-ea"/>
              <a:cs typeface="+mn-cs"/>
            </a:endParaRPr>
          </a:p>
          <a:p>
            <a:pPr lvl="0"/>
            <a:r>
              <a:rPr lang="uk-UA" sz="1200" i="1" kern="1200" dirty="0" smtClean="0">
                <a:solidFill>
                  <a:schemeClr val="tx1"/>
                </a:solidFill>
                <a:effectLst/>
                <a:latin typeface="+mn-lt"/>
                <a:ea typeface="+mn-ea"/>
                <a:cs typeface="+mn-cs"/>
              </a:rPr>
              <a:t>забезпечити всі перетворення ресурсами.</a:t>
            </a:r>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Учитель – це людина, на якій тримається реформа. </a:t>
            </a:r>
            <a:r>
              <a:rPr lang="uk-UA" sz="1200" kern="1200" dirty="0" smtClean="0">
                <a:solidFill>
                  <a:schemeClr val="tx1"/>
                </a:solidFill>
                <a:effectLst/>
                <a:latin typeface="+mn-lt"/>
                <a:ea typeface="+mn-ea"/>
                <a:cs typeface="+mn-cs"/>
              </a:rPr>
              <a:t>Він</a:t>
            </a:r>
            <a:r>
              <a:rPr lang="ru-RU" sz="1200" kern="1200" dirty="0" smtClean="0">
                <a:solidFill>
                  <a:schemeClr val="tx1"/>
                </a:solidFill>
                <a:effectLst/>
                <a:latin typeface="+mn-lt"/>
                <a:ea typeface="+mn-ea"/>
                <a:cs typeface="+mn-cs"/>
              </a:rPr>
              <a:t> повинен йти в ногу з часом, бути творчим, незалежним, конкурентоспроможним</a:t>
            </a:r>
            <a:r>
              <a:rPr lang="uk-UA" sz="1200" kern="1200" dirty="0" smtClean="0">
                <a:solidFill>
                  <a:schemeClr val="tx1"/>
                </a:solidFill>
                <a:effectLst/>
                <a:latin typeface="+mn-lt"/>
                <a:ea typeface="+mn-ea"/>
                <a:cs typeface="+mn-cs"/>
              </a:rPr>
              <a:t>.</a:t>
            </a:r>
            <a:r>
              <a:rPr lang="uk-UA" sz="1200" b="1" kern="1200" dirty="0" smtClean="0">
                <a:solidFill>
                  <a:schemeClr val="tx1"/>
                </a:solidFill>
                <a:effectLst/>
                <a:latin typeface="+mn-lt"/>
                <a:ea typeface="+mn-ea"/>
                <a:cs typeface="+mn-cs"/>
              </a:rPr>
              <a:t> </a:t>
            </a:r>
            <a:endParaRPr lang="ru-RU" sz="1200" kern="1200" dirty="0" smtClean="0">
              <a:solidFill>
                <a:schemeClr val="tx1"/>
              </a:solidFill>
              <a:effectLst/>
              <a:latin typeface="+mn-lt"/>
              <a:ea typeface="+mn-ea"/>
              <a:cs typeface="+mn-cs"/>
            </a:endParaRPr>
          </a:p>
          <a:p>
            <a:r>
              <a:rPr lang="uk-UA" sz="1200" i="1" kern="1200" dirty="0" smtClean="0">
                <a:solidFill>
                  <a:schemeClr val="tx1"/>
                </a:solidFill>
                <a:effectLst/>
                <a:latin typeface="+mn-lt"/>
                <a:ea typeface="+mn-ea"/>
                <a:cs typeface="+mn-cs"/>
              </a:rPr>
              <a:t>Учитель нового покоління:</a:t>
            </a:r>
            <a:endParaRPr lang="ru-RU" sz="1200" kern="1200" dirty="0" smtClean="0">
              <a:solidFill>
                <a:schemeClr val="tx1"/>
              </a:solidFill>
              <a:effectLst/>
              <a:latin typeface="+mn-lt"/>
              <a:ea typeface="+mn-ea"/>
              <a:cs typeface="+mn-cs"/>
            </a:endParaRPr>
          </a:p>
          <a:p>
            <a:pPr lvl="0"/>
            <a:r>
              <a:rPr lang="uk-UA" sz="1200" i="1" kern="1200" dirty="0" smtClean="0">
                <a:solidFill>
                  <a:schemeClr val="tx1"/>
                </a:solidFill>
                <a:effectLst/>
                <a:latin typeface="+mn-lt"/>
                <a:ea typeface="+mn-ea"/>
                <a:cs typeface="+mn-cs"/>
              </a:rPr>
              <a:t>психологічно та емоційно компетентна людина;</a:t>
            </a:r>
            <a:endParaRPr lang="ru-RU" sz="1200" kern="1200" dirty="0" smtClean="0">
              <a:solidFill>
                <a:schemeClr val="tx1"/>
              </a:solidFill>
              <a:effectLst/>
              <a:latin typeface="+mn-lt"/>
              <a:ea typeface="+mn-ea"/>
              <a:cs typeface="+mn-cs"/>
            </a:endParaRPr>
          </a:p>
          <a:p>
            <a:pPr lvl="0"/>
            <a:r>
              <a:rPr lang="uk-UA" sz="1200" i="1" kern="1200" dirty="0" smtClean="0">
                <a:solidFill>
                  <a:schemeClr val="tx1"/>
                </a:solidFill>
                <a:effectLst/>
                <a:latin typeface="+mn-lt"/>
                <a:ea typeface="+mn-ea"/>
                <a:cs typeface="+mn-cs"/>
              </a:rPr>
              <a:t>лідер і менеджер;</a:t>
            </a:r>
            <a:endParaRPr lang="ru-RU" sz="1200" kern="1200" dirty="0" smtClean="0">
              <a:solidFill>
                <a:schemeClr val="tx1"/>
              </a:solidFill>
              <a:effectLst/>
              <a:latin typeface="+mn-lt"/>
              <a:ea typeface="+mn-ea"/>
              <a:cs typeface="+mn-cs"/>
            </a:endParaRPr>
          </a:p>
          <a:p>
            <a:pPr lvl="0"/>
            <a:r>
              <a:rPr lang="uk-UA" sz="1200" i="1" kern="1200" dirty="0" smtClean="0">
                <a:solidFill>
                  <a:schemeClr val="tx1"/>
                </a:solidFill>
                <a:effectLst/>
                <a:latin typeface="+mn-lt"/>
                <a:ea typeface="+mn-ea"/>
                <a:cs typeface="+mn-cs"/>
              </a:rPr>
              <a:t>гарний професіонал;</a:t>
            </a:r>
            <a:endParaRPr lang="ru-RU" sz="1200" kern="1200" dirty="0" smtClean="0">
              <a:solidFill>
                <a:schemeClr val="tx1"/>
              </a:solidFill>
              <a:effectLst/>
              <a:latin typeface="+mn-lt"/>
              <a:ea typeface="+mn-ea"/>
              <a:cs typeface="+mn-cs"/>
            </a:endParaRPr>
          </a:p>
          <a:p>
            <a:pPr lvl="0"/>
            <a:r>
              <a:rPr lang="uk-UA" sz="1200" i="1" kern="1200" dirty="0" smtClean="0">
                <a:solidFill>
                  <a:schemeClr val="tx1"/>
                </a:solidFill>
                <a:effectLst/>
                <a:latin typeface="+mn-lt"/>
                <a:ea typeface="+mn-ea"/>
                <a:cs typeface="+mn-cs"/>
              </a:rPr>
              <a:t>вільний від стереотипів;</a:t>
            </a:r>
            <a:endParaRPr lang="ru-RU" sz="1200" kern="1200" dirty="0" smtClean="0">
              <a:solidFill>
                <a:schemeClr val="tx1"/>
              </a:solidFill>
              <a:effectLst/>
              <a:latin typeface="+mn-lt"/>
              <a:ea typeface="+mn-ea"/>
              <a:cs typeface="+mn-cs"/>
            </a:endParaRPr>
          </a:p>
          <a:p>
            <a:pPr lvl="0"/>
            <a:r>
              <a:rPr lang="uk-UA" sz="1200" i="1" kern="1200" dirty="0" smtClean="0">
                <a:solidFill>
                  <a:schemeClr val="tx1"/>
                </a:solidFill>
                <a:effectLst/>
                <a:latin typeface="+mn-lt"/>
                <a:ea typeface="+mn-ea"/>
                <a:cs typeface="+mn-cs"/>
              </a:rPr>
              <a:t>успішна людина;</a:t>
            </a:r>
            <a:endParaRPr lang="ru-RU" sz="1200" kern="1200" dirty="0" smtClean="0">
              <a:solidFill>
                <a:schemeClr val="tx1"/>
              </a:solidFill>
              <a:effectLst/>
              <a:latin typeface="+mn-lt"/>
              <a:ea typeface="+mn-ea"/>
              <a:cs typeface="+mn-cs"/>
            </a:endParaRPr>
          </a:p>
          <a:p>
            <a:pPr lvl="0"/>
            <a:r>
              <a:rPr lang="uk-UA" sz="1200" i="1" kern="1200" dirty="0" smtClean="0">
                <a:solidFill>
                  <a:schemeClr val="tx1"/>
                </a:solidFill>
                <a:effectLst/>
                <a:latin typeface="+mn-lt"/>
                <a:ea typeface="+mn-ea"/>
                <a:cs typeface="+mn-cs"/>
              </a:rPr>
              <a:t>володіє презентаційними навичками;</a:t>
            </a:r>
            <a:endParaRPr lang="ru-RU" sz="1200" kern="1200" dirty="0" smtClean="0">
              <a:solidFill>
                <a:schemeClr val="tx1"/>
              </a:solidFill>
              <a:effectLst/>
              <a:latin typeface="+mn-lt"/>
              <a:ea typeface="+mn-ea"/>
              <a:cs typeface="+mn-cs"/>
            </a:endParaRPr>
          </a:p>
          <a:p>
            <a:pPr lvl="0"/>
            <a:r>
              <a:rPr lang="uk-UA" sz="1200" i="1" kern="1200" dirty="0" smtClean="0">
                <a:solidFill>
                  <a:schemeClr val="tx1"/>
                </a:solidFill>
                <a:effectLst/>
                <a:latin typeface="+mn-lt"/>
                <a:ea typeface="+mn-ea"/>
                <a:cs typeface="+mn-cs"/>
              </a:rPr>
              <a:t>ефективний комунікатор та фасилітатор;</a:t>
            </a:r>
            <a:endParaRPr lang="ru-RU" sz="1200" kern="1200" dirty="0" smtClean="0">
              <a:solidFill>
                <a:schemeClr val="tx1"/>
              </a:solidFill>
              <a:effectLst/>
              <a:latin typeface="+mn-lt"/>
              <a:ea typeface="+mn-ea"/>
              <a:cs typeface="+mn-cs"/>
            </a:endParaRPr>
          </a:p>
          <a:p>
            <a:pPr lvl="0"/>
            <a:r>
              <a:rPr lang="uk-UA" sz="1200" i="1" kern="1200" dirty="0" smtClean="0">
                <a:solidFill>
                  <a:schemeClr val="tx1"/>
                </a:solidFill>
                <a:effectLst/>
                <a:latin typeface="+mn-lt"/>
                <a:ea typeface="+mn-ea"/>
                <a:cs typeface="+mn-cs"/>
              </a:rPr>
              <a:t>формує знання та навички потрібні у сучасному світі.</a:t>
            </a:r>
            <a:endParaRPr lang="ru-RU" sz="1200" kern="1200" dirty="0" smtClean="0">
              <a:solidFill>
                <a:schemeClr val="tx1"/>
              </a:solidFill>
              <a:effectLst/>
              <a:latin typeface="+mn-lt"/>
              <a:ea typeface="+mn-ea"/>
              <a:cs typeface="+mn-cs"/>
            </a:endParaRPr>
          </a:p>
          <a:p>
            <a:endParaRPr lang="ru-RU" dirty="0"/>
          </a:p>
        </p:txBody>
      </p:sp>
      <p:sp>
        <p:nvSpPr>
          <p:cNvPr id="4" name="Slide Number Placeholder 3"/>
          <p:cNvSpPr>
            <a:spLocks noGrp="1"/>
          </p:cNvSpPr>
          <p:nvPr>
            <p:ph type="sldNum" sz="quarter" idx="10"/>
          </p:nvPr>
        </p:nvSpPr>
        <p:spPr/>
        <p:txBody>
          <a:bodyPr/>
          <a:lstStyle/>
          <a:p>
            <a:fld id="{E650D8A2-E13E-4F6C-82A7-0DBFE9A1F23F}" type="slidenum">
              <a:rPr lang="ru-RU" smtClean="0"/>
              <a:t>18</a:t>
            </a:fld>
            <a:endParaRPr lang="ru-RU"/>
          </a:p>
        </p:txBody>
      </p:sp>
    </p:spTree>
    <p:extLst>
      <p:ext uri="{BB962C8B-B14F-4D97-AF65-F5344CB8AC3E}">
        <p14:creationId xmlns:p14="http://schemas.microsoft.com/office/powerpoint/2010/main" val="3566483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Заметки 2"/>
          <p:cNvSpPr>
            <a:spLocks noGrp="1"/>
          </p:cNvSpPr>
          <p:nvPr>
            <p:ph type="body" idx="1"/>
          </p:nvPr>
        </p:nvSpPr>
        <p:spPr/>
        <p:txBody>
          <a:bodyPr/>
          <a:lstStyle/>
          <a:p>
            <a:pPr eaLnBrk="1" fontAlgn="auto" hangingPunct="1">
              <a:spcBef>
                <a:spcPts val="0"/>
              </a:spcBef>
              <a:spcAft>
                <a:spcPts val="0"/>
              </a:spcAft>
              <a:defRPr/>
            </a:pPr>
            <a:r>
              <a:rPr lang="uk-UA" dirty="0" smtClean="0"/>
              <a:t>Як Ви вважаєте, що означає вираз «Контрольно-оцінювальна  діяльність»?</a:t>
            </a:r>
          </a:p>
          <a:p>
            <a:pPr eaLnBrk="1" fontAlgn="auto" hangingPunct="1">
              <a:spcBef>
                <a:spcPts val="0"/>
              </a:spcBef>
              <a:spcAft>
                <a:spcPts val="0"/>
              </a:spcAft>
              <a:defRPr/>
            </a:pPr>
            <a:r>
              <a:rPr lang="uk-UA" dirty="0" smtClean="0"/>
              <a:t>В англійській мові є два слова, які позначають оцінювання: </a:t>
            </a:r>
            <a:r>
              <a:rPr lang="en-US" dirty="0" smtClean="0"/>
              <a:t>assessment </a:t>
            </a:r>
            <a:r>
              <a:rPr lang="uk-UA" dirty="0" smtClean="0"/>
              <a:t>та </a:t>
            </a:r>
            <a:r>
              <a:rPr lang="en-US" dirty="0" smtClean="0"/>
              <a:t>evaluation. </a:t>
            </a:r>
            <a:r>
              <a:rPr lang="uk-UA" dirty="0" smtClean="0"/>
              <a:t>Українською їх перекладають одним словом – оцінювання.</a:t>
            </a:r>
          </a:p>
          <a:p>
            <a:pPr eaLnBrk="1" fontAlgn="auto" hangingPunct="1">
              <a:spcBef>
                <a:spcPts val="0"/>
              </a:spcBef>
              <a:spcAft>
                <a:spcPts val="0"/>
              </a:spcAft>
              <a:defRPr/>
            </a:pPr>
            <a:r>
              <a:rPr lang="ru-RU" dirty="0" err="1" smtClean="0"/>
              <a:t>Еvaluation</a:t>
            </a:r>
            <a:r>
              <a:rPr lang="ru-RU" dirty="0" smtClean="0"/>
              <a:t> </a:t>
            </a:r>
            <a:r>
              <a:rPr lang="ru-RU" dirty="0" err="1" smtClean="0"/>
              <a:t>перекладають</a:t>
            </a:r>
            <a:r>
              <a:rPr lang="ru-RU" dirty="0" smtClean="0"/>
              <a:t> як “</a:t>
            </a:r>
            <a:r>
              <a:rPr lang="ru-RU" dirty="0" err="1" smtClean="0"/>
              <a:t>традиційне</a:t>
            </a:r>
            <a:r>
              <a:rPr lang="ru-RU" dirty="0" smtClean="0"/>
              <a:t>”, “</a:t>
            </a:r>
            <a:r>
              <a:rPr lang="ru-RU" dirty="0" err="1" smtClean="0"/>
              <a:t>підсумкове</a:t>
            </a:r>
            <a:r>
              <a:rPr lang="ru-RU" dirty="0" smtClean="0"/>
              <a:t>”, “</a:t>
            </a:r>
            <a:r>
              <a:rPr lang="ru-RU" dirty="0" err="1" smtClean="0"/>
              <a:t>сумативне</a:t>
            </a:r>
            <a:r>
              <a:rPr lang="ru-RU" dirty="0" smtClean="0"/>
              <a:t>” </a:t>
            </a:r>
            <a:r>
              <a:rPr lang="ru-RU" dirty="0" err="1" smtClean="0"/>
              <a:t>оцінювання</a:t>
            </a:r>
            <a:r>
              <a:rPr lang="ru-RU" dirty="0" smtClean="0"/>
              <a:t>. </a:t>
            </a:r>
          </a:p>
          <a:p>
            <a:pPr eaLnBrk="1" fontAlgn="auto" hangingPunct="1">
              <a:spcBef>
                <a:spcPts val="0"/>
              </a:spcBef>
              <a:spcAft>
                <a:spcPts val="0"/>
              </a:spcAft>
              <a:defRPr/>
            </a:pPr>
            <a:r>
              <a:rPr lang="uk-UA" dirty="0" smtClean="0"/>
              <a:t>Англійське </a:t>
            </a:r>
            <a:r>
              <a:rPr lang="en-US" dirty="0" smtClean="0"/>
              <a:t>assessment </a:t>
            </a:r>
            <a:r>
              <a:rPr lang="uk-UA" dirty="0" smtClean="0"/>
              <a:t>в українській трактують як оцінювання “формувальне”, “</a:t>
            </a:r>
            <a:r>
              <a:rPr lang="uk-UA" dirty="0" err="1" smtClean="0"/>
              <a:t>формативне</a:t>
            </a:r>
            <a:r>
              <a:rPr lang="uk-UA" dirty="0" smtClean="0"/>
              <a:t>”, “формуюче”, “</a:t>
            </a:r>
            <a:r>
              <a:rPr lang="uk-UA" dirty="0" err="1" smtClean="0"/>
              <a:t>формаційне</a:t>
            </a:r>
            <a:r>
              <a:rPr lang="uk-UA" dirty="0" smtClean="0"/>
              <a:t>”, “розвивальне”, “аналітичне” тощо. </a:t>
            </a:r>
          </a:p>
          <a:p>
            <a:pPr marL="171450" indent="-171450" eaLnBrk="1" fontAlgn="auto" hangingPunct="1">
              <a:spcBef>
                <a:spcPts val="0"/>
              </a:spcBef>
              <a:spcAft>
                <a:spcPts val="0"/>
              </a:spcAft>
              <a:buFont typeface="Arial" pitchFamily="34" charset="0"/>
              <a:buChar char="•"/>
              <a:defRPr/>
            </a:pPr>
            <a:r>
              <a:rPr lang="uk-UA" dirty="0" smtClean="0"/>
              <a:t>Державний стандарт початкової загальної освіти рекомендує впроваджувати формувальне оцінювання, яке допомагає відстежувати особистісний розвиток дитини та хід опановування навчального досвіду як основи компетентності, вибудовувати індивідуальну траєкторію особистості</a:t>
            </a:r>
          </a:p>
          <a:p>
            <a:pPr marL="171450" indent="-171450" eaLnBrk="1" fontAlgn="auto" hangingPunct="1">
              <a:spcBef>
                <a:spcPts val="0"/>
              </a:spcBef>
              <a:spcAft>
                <a:spcPts val="0"/>
              </a:spcAft>
              <a:buFont typeface="Arial" pitchFamily="34" charset="0"/>
              <a:buChar char="•"/>
              <a:defRPr/>
            </a:pPr>
            <a:r>
              <a:rPr lang="ru-RU" dirty="0" err="1" smtClean="0"/>
              <a:t>Під</a:t>
            </a:r>
            <a:r>
              <a:rPr lang="ru-RU" dirty="0" smtClean="0"/>
              <a:t> час </a:t>
            </a:r>
            <a:r>
              <a:rPr lang="ru-RU" dirty="0" err="1" smtClean="0"/>
              <a:t>підсумкового</a:t>
            </a:r>
            <a:r>
              <a:rPr lang="ru-RU" dirty="0" smtClean="0"/>
              <a:t> </a:t>
            </a:r>
            <a:r>
              <a:rPr lang="ru-RU" dirty="0" err="1" smtClean="0"/>
              <a:t>оцінювання</a:t>
            </a:r>
            <a:r>
              <a:rPr lang="ru-RU" dirty="0" smtClean="0"/>
              <a:t> </a:t>
            </a:r>
            <a:r>
              <a:rPr lang="ru-RU" dirty="0" err="1" smtClean="0"/>
              <a:t>навчальні</a:t>
            </a:r>
            <a:r>
              <a:rPr lang="ru-RU" dirty="0" smtClean="0"/>
              <a:t> </a:t>
            </a:r>
            <a:r>
              <a:rPr lang="ru-RU" dirty="0" err="1" smtClean="0"/>
              <a:t>досягнення</a:t>
            </a:r>
            <a:r>
              <a:rPr lang="ru-RU" dirty="0" smtClean="0"/>
              <a:t> </a:t>
            </a:r>
            <a:r>
              <a:rPr lang="ru-RU" dirty="0" err="1" smtClean="0"/>
              <a:t>учня</a:t>
            </a:r>
            <a:r>
              <a:rPr lang="ru-RU" dirty="0" smtClean="0"/>
              <a:t>/</a:t>
            </a:r>
            <a:r>
              <a:rPr lang="ru-RU" dirty="0" err="1" smtClean="0"/>
              <a:t>учениці</a:t>
            </a:r>
            <a:r>
              <a:rPr lang="ru-RU" dirty="0" smtClean="0"/>
              <a:t> </a:t>
            </a:r>
            <a:r>
              <a:rPr lang="ru-RU" dirty="0" err="1" smtClean="0"/>
              <a:t>зіставляються</a:t>
            </a:r>
            <a:r>
              <a:rPr lang="ru-RU" dirty="0" smtClean="0"/>
              <a:t> з </a:t>
            </a:r>
            <a:r>
              <a:rPr lang="ru-RU" dirty="0" err="1" smtClean="0"/>
              <a:t>конкретними</a:t>
            </a:r>
            <a:r>
              <a:rPr lang="ru-RU" dirty="0" smtClean="0"/>
              <a:t> </a:t>
            </a:r>
            <a:r>
              <a:rPr lang="ru-RU" dirty="0" err="1" smtClean="0"/>
              <a:t>очікуваними</a:t>
            </a:r>
            <a:r>
              <a:rPr lang="ru-RU" dirty="0" smtClean="0"/>
              <a:t> результатами </a:t>
            </a:r>
            <a:r>
              <a:rPr lang="ru-RU" dirty="0" err="1" smtClean="0"/>
              <a:t>навчання</a:t>
            </a:r>
            <a:r>
              <a:rPr lang="ru-RU" dirty="0" smtClean="0"/>
              <a:t>, </a:t>
            </a:r>
            <a:r>
              <a:rPr lang="ru-RU" dirty="0" err="1" smtClean="0"/>
              <a:t>визначеними</a:t>
            </a:r>
            <a:r>
              <a:rPr lang="ru-RU" dirty="0" smtClean="0"/>
              <a:t> </a:t>
            </a:r>
            <a:r>
              <a:rPr lang="ru-RU" dirty="0" err="1" smtClean="0"/>
              <a:t>Державним</a:t>
            </a:r>
            <a:r>
              <a:rPr lang="ru-RU" dirty="0" smtClean="0"/>
              <a:t> стандартом </a:t>
            </a:r>
            <a:r>
              <a:rPr lang="ru-RU" dirty="0" err="1" smtClean="0"/>
              <a:t>початкової</a:t>
            </a:r>
            <a:r>
              <a:rPr lang="ru-RU" dirty="0" smtClean="0"/>
              <a:t> </a:t>
            </a:r>
            <a:r>
              <a:rPr lang="ru-RU" dirty="0" err="1" smtClean="0"/>
              <a:t>загальної</a:t>
            </a:r>
            <a:r>
              <a:rPr lang="ru-RU" dirty="0" smtClean="0"/>
              <a:t> </a:t>
            </a:r>
            <a:r>
              <a:rPr lang="ru-RU" dirty="0" err="1" smtClean="0"/>
              <a:t>освіти</a:t>
            </a:r>
            <a:r>
              <a:rPr lang="ru-RU" dirty="0" smtClean="0"/>
              <a:t>.</a:t>
            </a:r>
          </a:p>
          <a:p>
            <a:pPr marL="171450" indent="-171450" eaLnBrk="1" fontAlgn="auto" hangingPunct="1">
              <a:spcBef>
                <a:spcPts val="0"/>
              </a:spcBef>
              <a:spcAft>
                <a:spcPts val="0"/>
              </a:spcAft>
              <a:buFont typeface="Arial" pitchFamily="34" charset="0"/>
              <a:buChar char="•"/>
              <a:defRPr/>
            </a:pPr>
            <a:endParaRPr lang="uk-UA" dirty="0" smtClean="0"/>
          </a:p>
          <a:p>
            <a:pPr marL="171450" indent="-171450" eaLnBrk="1" fontAlgn="auto" hangingPunct="1">
              <a:spcBef>
                <a:spcPts val="0"/>
              </a:spcBef>
              <a:spcAft>
                <a:spcPts val="0"/>
              </a:spcAft>
              <a:buFont typeface="Arial" pitchFamily="34" charset="0"/>
              <a:buChar char="•"/>
              <a:defRPr/>
            </a:pPr>
            <a:endParaRPr lang="uk-UA" dirty="0" smtClean="0"/>
          </a:p>
          <a:p>
            <a:pPr eaLnBrk="1" fontAlgn="auto" hangingPunct="1">
              <a:spcBef>
                <a:spcPts val="0"/>
              </a:spcBef>
              <a:spcAft>
                <a:spcPts val="0"/>
              </a:spcAft>
              <a:defRPr/>
            </a:pPr>
            <a:endParaRPr lang="uk-UA" dirty="0" smtClean="0"/>
          </a:p>
          <a:p>
            <a:pPr eaLnBrk="1" fontAlgn="auto" hangingPunct="1">
              <a:spcBef>
                <a:spcPts val="0"/>
              </a:spcBef>
              <a:spcAft>
                <a:spcPts val="0"/>
              </a:spcAft>
              <a:defRPr/>
            </a:pPr>
            <a:endParaRPr lang="ru-RU" dirty="0" smtClean="0"/>
          </a:p>
        </p:txBody>
      </p:sp>
      <p:sp>
        <p:nvSpPr>
          <p:cNvPr id="3891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8164A17-9268-4A83-9EBF-890C76277D0A}" type="slidenum">
              <a:rPr lang="ru-RU" altLang="ru-RU"/>
              <a:pPr/>
              <a:t>21</a:t>
            </a:fld>
            <a:endParaRPr lang="ru-RU" altLang="ru-RU"/>
          </a:p>
        </p:txBody>
      </p:sp>
    </p:spTree>
    <p:extLst>
      <p:ext uri="{BB962C8B-B14F-4D97-AF65-F5344CB8AC3E}">
        <p14:creationId xmlns:p14="http://schemas.microsoft.com/office/powerpoint/2010/main" val="3682064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uk-UA" altLang="ru-RU" dirty="0" smtClean="0"/>
              <a:t>Як Ви вважаєте, що важливіше виміряти, і чому?</a:t>
            </a:r>
          </a:p>
          <a:p>
            <a:pPr eaLnBrk="1" hangingPunct="1"/>
            <a:r>
              <a:rPr lang="uk-UA" altLang="ru-RU" dirty="0" smtClean="0"/>
              <a:t>       Оцінювання має відбуватись вчасно, якомога ближче до часу завершення викладання навчального змісту. Зворотний зв’язок відповідно до результатів оцінювання має відбуватись якнайшвидше після проведення самого оцінювання. </a:t>
            </a:r>
          </a:p>
          <a:p>
            <a:pPr eaLnBrk="1" hangingPunct="1"/>
            <a:r>
              <a:rPr lang="uk-UA" altLang="ru-RU" dirty="0" smtClean="0"/>
              <a:t>       Реґулярне та системне оцінювання зменшує занепокоєння учнів щодо самого процесу оцінювання, а також зменшує неочікувані для учнів результати. Оцінювання повинно орієнтуватися на майбутнє. Вчитель має продумати та надати рекомендації учневі щодо дій, зусиль, ресурсів для покращення результатів навчання. </a:t>
            </a:r>
          </a:p>
          <a:p>
            <a:pPr eaLnBrk="1" hangingPunct="1">
              <a:spcBef>
                <a:spcPct val="0"/>
              </a:spcBef>
            </a:pPr>
            <a:endParaRPr lang="ru-RU" altLang="ru-RU" dirty="0" smtClean="0"/>
          </a:p>
        </p:txBody>
      </p:sp>
      <p:sp>
        <p:nvSpPr>
          <p:cNvPr id="3994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B73B89A-87EF-434D-9209-8A15BE72FD43}" type="slidenum">
              <a:rPr lang="ru-RU" altLang="ru-RU"/>
              <a:pPr/>
              <a:t>22</a:t>
            </a:fld>
            <a:endParaRPr lang="ru-RU" altLang="ru-RU"/>
          </a:p>
        </p:txBody>
      </p:sp>
    </p:spTree>
    <p:extLst>
      <p:ext uri="{BB962C8B-B14F-4D97-AF65-F5344CB8AC3E}">
        <p14:creationId xmlns:p14="http://schemas.microsoft.com/office/powerpoint/2010/main" val="176388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uk-UA" altLang="ru-RU" dirty="0" smtClean="0"/>
              <a:t>Як Ви розумієте те, що тематично зображено на представленому слайді?</a:t>
            </a:r>
          </a:p>
          <a:p>
            <a:pPr eaLnBrk="1" hangingPunct="1">
              <a:spcBef>
                <a:spcPct val="0"/>
              </a:spcBef>
            </a:pPr>
            <a:r>
              <a:rPr lang="uk-UA" altLang="ru-RU" dirty="0" smtClean="0"/>
              <a:t>      Для педагога важливо  розуміти, що </a:t>
            </a:r>
            <a:r>
              <a:rPr lang="uk-UA" altLang="ru-RU" b="1" dirty="0" smtClean="0"/>
              <a:t>головним завданням оцінювання є те, що учні усвідомлюють та активізують свою навчальну діяльність, беручи за неї таким чином відповідальність. </a:t>
            </a:r>
            <a:endParaRPr lang="ru-RU" altLang="ru-RU" dirty="0" smtClean="0"/>
          </a:p>
        </p:txBody>
      </p:sp>
      <p:sp>
        <p:nvSpPr>
          <p:cNvPr id="4198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40070E3-FC18-4B33-8369-EED2BDC2E260}" type="slidenum">
              <a:rPr lang="ru-RU" altLang="ru-RU"/>
              <a:pPr/>
              <a:t>23</a:t>
            </a:fld>
            <a:endParaRPr lang="ru-RU" altLang="ru-RU"/>
          </a:p>
        </p:txBody>
      </p:sp>
    </p:spTree>
    <p:extLst>
      <p:ext uri="{BB962C8B-B14F-4D97-AF65-F5344CB8AC3E}">
        <p14:creationId xmlns:p14="http://schemas.microsoft.com/office/powerpoint/2010/main" val="3272708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uk-UA" altLang="ru-RU" dirty="0" smtClean="0"/>
              <a:t>Поясніть  зміст цього слайду, опираючись на власний педагогічний досвід. Чи погоджуєтеся ви з представленими в таблиці висновками?</a:t>
            </a:r>
            <a:endParaRPr lang="ru-RU" altLang="ru-RU" dirty="0" smtClean="0"/>
          </a:p>
        </p:txBody>
      </p:sp>
      <p:sp>
        <p:nvSpPr>
          <p:cNvPr id="4506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444AEB-EE5C-4C3E-A231-46D32AECAFEA}" type="slidenum">
              <a:rPr lang="ru-RU" altLang="ru-RU"/>
              <a:pPr/>
              <a:t>24</a:t>
            </a:fld>
            <a:endParaRPr lang="ru-RU" altLang="ru-RU"/>
          </a:p>
        </p:txBody>
      </p:sp>
    </p:spTree>
    <p:extLst>
      <p:ext uri="{BB962C8B-B14F-4D97-AF65-F5344CB8AC3E}">
        <p14:creationId xmlns:p14="http://schemas.microsoft.com/office/powerpoint/2010/main" val="2053648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uk-UA" altLang="ru-RU" smtClean="0"/>
              <a:t>Поясніть  зміст цього слайду, опираючись на власний педагогічний досвід. Чи погоджуєтеся ви з представленими в таблиці висновками?</a:t>
            </a:r>
            <a:endParaRPr lang="ru-RU" altLang="ru-RU" smtClean="0"/>
          </a:p>
          <a:p>
            <a:pPr eaLnBrk="1" hangingPunct="1">
              <a:spcBef>
                <a:spcPct val="0"/>
              </a:spcBef>
            </a:pPr>
            <a:endParaRPr lang="ru-RU" altLang="ru-RU" smtClean="0"/>
          </a:p>
        </p:txBody>
      </p:sp>
      <p:sp>
        <p:nvSpPr>
          <p:cNvPr id="4608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AEEE6C9-7F21-4DA1-9689-ABB7387F9C4F}" type="slidenum">
              <a:rPr lang="ru-RU" altLang="ru-RU"/>
              <a:pPr/>
              <a:t>25</a:t>
            </a:fld>
            <a:endParaRPr lang="ru-RU" altLang="ru-RU"/>
          </a:p>
        </p:txBody>
      </p:sp>
    </p:spTree>
    <p:extLst>
      <p:ext uri="{BB962C8B-B14F-4D97-AF65-F5344CB8AC3E}">
        <p14:creationId xmlns:p14="http://schemas.microsoft.com/office/powerpoint/2010/main" val="2780657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uk-UA" altLang="ru-RU" smtClean="0"/>
              <a:t>Поясніть  зміст цього слайду, опираючись на власний педагогічний досвід. Чи погоджуєтеся ви з представленими в таблиці висновками?</a:t>
            </a:r>
            <a:endParaRPr lang="ru-RU" altLang="ru-RU" smtClean="0"/>
          </a:p>
          <a:p>
            <a:pPr eaLnBrk="1" hangingPunct="1">
              <a:spcBef>
                <a:spcPct val="0"/>
              </a:spcBef>
            </a:pPr>
            <a:endParaRPr lang="ru-RU" altLang="ru-RU" smtClean="0"/>
          </a:p>
        </p:txBody>
      </p:sp>
      <p:sp>
        <p:nvSpPr>
          <p:cNvPr id="4710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B558E8A-D60C-43AA-A22D-50041A80910B}" type="slidenum">
              <a:rPr lang="ru-RU" altLang="ru-RU"/>
              <a:pPr/>
              <a:t>26</a:t>
            </a:fld>
            <a:endParaRPr lang="ru-RU" altLang="ru-RU"/>
          </a:p>
        </p:txBody>
      </p:sp>
    </p:spTree>
    <p:extLst>
      <p:ext uri="{BB962C8B-B14F-4D97-AF65-F5344CB8AC3E}">
        <p14:creationId xmlns:p14="http://schemas.microsoft.com/office/powerpoint/2010/main" val="445444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1D8BD707-D9CF-40AE-B4C6-C98DA3205C09}" type="datetimeFigureOut">
              <a:rPr lang="en-US" smtClean="0"/>
              <a:pPr/>
              <a:t>1/10/2021</a:t>
            </a:fld>
            <a:endParaRPr lang="en-US"/>
          </a:p>
        </p:txBody>
      </p:sp>
      <p:sp>
        <p:nvSpPr>
          <p:cNvPr id="5" name="Footer Placeholder 4"/>
          <p:cNvSpPr>
            <a:spLocks noGrp="1"/>
          </p:cNvSpPr>
          <p:nvPr>
            <p:ph type="ftr" sz="quarter" idx="11"/>
          </p:nvPr>
        </p:nvSpPr>
        <p:spPr>
          <a:xfrm>
            <a:off x="3623733" y="6117336"/>
            <a:ext cx="3609438" cy="365125"/>
          </a:xfrm>
        </p:spPr>
        <p:txBody>
          <a:bodyPr/>
          <a:lstStyle/>
          <a:p>
            <a:endParaRPr lang="en-US"/>
          </a:p>
        </p:txBody>
      </p:sp>
      <p:sp>
        <p:nvSpPr>
          <p:cNvPr id="6" name="Slide Number Placeholder 5"/>
          <p:cNvSpPr>
            <a:spLocks noGrp="1"/>
          </p:cNvSpPr>
          <p:nvPr>
            <p:ph type="sldNum" sz="quarter" idx="12"/>
          </p:nvPr>
        </p:nvSpPr>
        <p:spPr>
          <a:xfrm>
            <a:off x="8275320" y="6117336"/>
            <a:ext cx="411480" cy="365125"/>
          </a:xfrm>
        </p:spPr>
        <p:txBody>
          <a:bodyPr/>
          <a:lstStyle/>
          <a:p>
            <a:fld id="{B6F15528-21DE-4FAA-801E-634DDDAF4B2B}" type="slidenum">
              <a:rPr lang="en-US" smtClean="0"/>
              <a:pPr/>
              <a:t>‹#›</a:t>
            </a:fld>
            <a:endParaRPr 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3833970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57873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262342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035625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24725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702928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304982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279118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26109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1D8BD707-D9CF-40AE-B4C6-C98DA3205C09}" type="datetimeFigureOut">
              <a:rPr lang="en-US" smtClean="0"/>
              <a:pPr/>
              <a:t>1/10/2021</a:t>
            </a:fld>
            <a:endParaRPr lang="en-US"/>
          </a:p>
        </p:txBody>
      </p:sp>
      <p:sp>
        <p:nvSpPr>
          <p:cNvPr id="5" name="Footer Placeholder 4"/>
          <p:cNvSpPr>
            <a:spLocks noGrp="1"/>
          </p:cNvSpPr>
          <p:nvPr>
            <p:ph type="ftr" sz="quarter" idx="11"/>
          </p:nvPr>
        </p:nvSpPr>
        <p:spPr>
          <a:xfrm>
            <a:off x="1972647" y="6108173"/>
            <a:ext cx="5314517" cy="365125"/>
          </a:xfrm>
        </p:spPr>
        <p:txBody>
          <a:bodyPr/>
          <a:lstStyle/>
          <a:p>
            <a:endParaRPr lang="en-US"/>
          </a:p>
        </p:txBody>
      </p:sp>
      <p:sp>
        <p:nvSpPr>
          <p:cNvPr id="6" name="Slide Number Placeholder 5"/>
          <p:cNvSpPr>
            <a:spLocks noGrp="1"/>
          </p:cNvSpPr>
          <p:nvPr>
            <p:ph type="sldNum" sz="quarter" idx="12"/>
          </p:nvPr>
        </p:nvSpPr>
        <p:spPr>
          <a:xfrm>
            <a:off x="8258967" y="6108173"/>
            <a:ext cx="427833"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98061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273317" y="6116070"/>
            <a:ext cx="413483"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47069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23263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8607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93273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41656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07525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17132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D8BD707-D9CF-40AE-B4C6-C98DA3205C09}" type="datetimeFigureOut">
              <a:rPr lang="en-US" smtClean="0"/>
              <a:pPr/>
              <a:t>1/10/2021</a:t>
            </a:fld>
            <a:endParaRPr lang="en-US"/>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8269352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www.mon.gov.ua/images/files/doshkilna-cerednya/serednya/baza/996.rar" TargetMode="External"/><Relationship Id="rId2" Type="http://schemas.openxmlformats.org/officeDocument/2006/relationships/hyperlink" Target="http://www.mon.gov.ua/images/files/doshkilna-cerednya/serednya/baza/329.doc" TargetMode="External"/><Relationship Id="rId1" Type="http://schemas.openxmlformats.org/officeDocument/2006/relationships/slideLayout" Target="../slideLayouts/slideLayout2.xml"/><Relationship Id="rId4" Type="http://schemas.openxmlformats.org/officeDocument/2006/relationships/hyperlink" Target="http://www.mon.gov.ua/files/normative/laws/MON_496_08.doc"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ru-RU" dirty="0"/>
              <a:t>Формувальне оцінювання як засіб мотивації учня й учителя</a:t>
            </a:r>
          </a:p>
        </p:txBody>
      </p:sp>
      <p:sp>
        <p:nvSpPr>
          <p:cNvPr id="3" name="Subtitle 2"/>
          <p:cNvSpPr>
            <a:spLocks noGrp="1"/>
          </p:cNvSpPr>
          <p:nvPr>
            <p:ph type="subTitle" idx="1"/>
          </p:nvPr>
        </p:nvSpPr>
        <p:spPr/>
        <p:txBody>
          <a:bodyPr/>
          <a:lstStyle/>
          <a:p>
            <a:endParaRPr lang="ru-RU"/>
          </a:p>
        </p:txBody>
      </p:sp>
    </p:spTree>
    <p:extLst>
      <p:ext uri="{BB962C8B-B14F-4D97-AF65-F5344CB8AC3E}">
        <p14:creationId xmlns:p14="http://schemas.microsoft.com/office/powerpoint/2010/main" val="13552114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dirty="0"/>
          </a:p>
        </p:txBody>
      </p:sp>
      <p:sp>
        <p:nvSpPr>
          <p:cNvPr id="3" name="Content Placeholder 2"/>
          <p:cNvSpPr>
            <a:spLocks noGrp="1"/>
          </p:cNvSpPr>
          <p:nvPr>
            <p:ph idx="1"/>
          </p:nvPr>
        </p:nvSpPr>
        <p:spPr/>
        <p:txBody>
          <a:bodyPr/>
          <a:lstStyle/>
          <a:p>
            <a:endParaRPr lang="ru-RU" dirty="0"/>
          </a:p>
        </p:txBody>
      </p:sp>
      <p:pic>
        <p:nvPicPr>
          <p:cNvPr id="4" name="Picture 3"/>
          <p:cNvPicPr>
            <a:picLocks noChangeAspect="1"/>
          </p:cNvPicPr>
          <p:nvPr/>
        </p:nvPicPr>
        <p:blipFill rotWithShape="1">
          <a:blip r:embed="rId2"/>
          <a:srcRect l="12500" r="12500" b="67778"/>
          <a:stretch/>
        </p:blipFill>
        <p:spPr>
          <a:xfrm>
            <a:off x="0" y="0"/>
            <a:ext cx="9144000" cy="1905000"/>
          </a:xfrm>
          <a:prstGeom prst="rect">
            <a:avLst/>
          </a:prstGeom>
        </p:spPr>
      </p:pic>
      <p:pic>
        <p:nvPicPr>
          <p:cNvPr id="5" name="Picture 4"/>
          <p:cNvPicPr>
            <a:picLocks noChangeAspect="1"/>
          </p:cNvPicPr>
          <p:nvPr/>
        </p:nvPicPr>
        <p:blipFill rotWithShape="1">
          <a:blip r:embed="rId2"/>
          <a:srcRect l="12500" t="32222" r="75000"/>
          <a:stretch/>
        </p:blipFill>
        <p:spPr>
          <a:xfrm>
            <a:off x="0" y="1905000"/>
            <a:ext cx="1524000" cy="4953000"/>
          </a:xfrm>
          <a:prstGeom prst="rect">
            <a:avLst/>
          </a:prstGeom>
        </p:spPr>
      </p:pic>
      <p:pic>
        <p:nvPicPr>
          <p:cNvPr id="7" name="Picture 6"/>
          <p:cNvPicPr>
            <a:picLocks noChangeAspect="1"/>
          </p:cNvPicPr>
          <p:nvPr/>
        </p:nvPicPr>
        <p:blipFill rotWithShape="1">
          <a:blip r:embed="rId2"/>
          <a:srcRect l="25000" t="32222" r="12500" b="47037"/>
          <a:stretch/>
        </p:blipFill>
        <p:spPr>
          <a:xfrm>
            <a:off x="1524000" y="1905000"/>
            <a:ext cx="7620000" cy="1523999"/>
          </a:xfrm>
          <a:prstGeom prst="rect">
            <a:avLst/>
          </a:prstGeom>
        </p:spPr>
      </p:pic>
      <p:pic>
        <p:nvPicPr>
          <p:cNvPr id="8" name="Picture 7"/>
          <p:cNvPicPr>
            <a:picLocks noChangeAspect="1"/>
          </p:cNvPicPr>
          <p:nvPr/>
        </p:nvPicPr>
        <p:blipFill rotWithShape="1">
          <a:blip r:embed="rId2"/>
          <a:srcRect l="25000" t="52963" r="12500" b="20371"/>
          <a:stretch/>
        </p:blipFill>
        <p:spPr>
          <a:xfrm>
            <a:off x="1524000" y="3411556"/>
            <a:ext cx="7620000" cy="1922443"/>
          </a:xfrm>
          <a:prstGeom prst="rect">
            <a:avLst/>
          </a:prstGeom>
        </p:spPr>
      </p:pic>
      <p:pic>
        <p:nvPicPr>
          <p:cNvPr id="9" name="Picture 8"/>
          <p:cNvPicPr>
            <a:picLocks noChangeAspect="1"/>
          </p:cNvPicPr>
          <p:nvPr/>
        </p:nvPicPr>
        <p:blipFill rotWithShape="1">
          <a:blip r:embed="rId2"/>
          <a:srcRect l="25000" t="79630" r="12500"/>
          <a:stretch/>
        </p:blipFill>
        <p:spPr>
          <a:xfrm>
            <a:off x="1524000" y="5333998"/>
            <a:ext cx="7620000" cy="1524001"/>
          </a:xfrm>
          <a:prstGeom prst="rect">
            <a:avLst/>
          </a:prstGeom>
        </p:spPr>
      </p:pic>
    </p:spTree>
    <p:extLst>
      <p:ext uri="{BB962C8B-B14F-4D97-AF65-F5344CB8AC3E}">
        <p14:creationId xmlns:p14="http://schemas.microsoft.com/office/powerpoint/2010/main" val="718123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dirty="0"/>
          </a:p>
        </p:txBody>
      </p:sp>
      <p:sp>
        <p:nvSpPr>
          <p:cNvPr id="3" name="Content Placeholder 2"/>
          <p:cNvSpPr>
            <a:spLocks noGrp="1"/>
          </p:cNvSpPr>
          <p:nvPr>
            <p:ph idx="1"/>
          </p:nvPr>
        </p:nvSpPr>
        <p:spPr/>
        <p:txBody>
          <a:bodyPr/>
          <a:lstStyle/>
          <a:p>
            <a:endParaRPr lang="ru-RU"/>
          </a:p>
        </p:txBody>
      </p:sp>
      <p:pic>
        <p:nvPicPr>
          <p:cNvPr id="4" name="Picture 3"/>
          <p:cNvPicPr>
            <a:picLocks noChangeAspect="1"/>
          </p:cNvPicPr>
          <p:nvPr/>
        </p:nvPicPr>
        <p:blipFill rotWithShape="1">
          <a:blip r:embed="rId2"/>
          <a:srcRect l="12500" r="12500" b="67778"/>
          <a:stretch/>
        </p:blipFill>
        <p:spPr>
          <a:xfrm>
            <a:off x="-16526" y="0"/>
            <a:ext cx="9160525" cy="1981200"/>
          </a:xfrm>
          <a:prstGeom prst="rect">
            <a:avLst/>
          </a:prstGeom>
        </p:spPr>
      </p:pic>
      <p:pic>
        <p:nvPicPr>
          <p:cNvPr id="5" name="Picture 4"/>
          <p:cNvPicPr>
            <a:picLocks noChangeAspect="1"/>
          </p:cNvPicPr>
          <p:nvPr/>
        </p:nvPicPr>
        <p:blipFill rotWithShape="1">
          <a:blip r:embed="rId2"/>
          <a:srcRect l="12500" t="32222" r="75000"/>
          <a:stretch/>
        </p:blipFill>
        <p:spPr>
          <a:xfrm>
            <a:off x="-16525" y="1981200"/>
            <a:ext cx="1540526" cy="4876800"/>
          </a:xfrm>
          <a:prstGeom prst="rect">
            <a:avLst/>
          </a:prstGeom>
        </p:spPr>
      </p:pic>
      <p:pic>
        <p:nvPicPr>
          <p:cNvPr id="6" name="Picture 5"/>
          <p:cNvPicPr>
            <a:picLocks noChangeAspect="1"/>
          </p:cNvPicPr>
          <p:nvPr/>
        </p:nvPicPr>
        <p:blipFill rotWithShape="1">
          <a:blip r:embed="rId2"/>
          <a:srcRect l="25000" t="32222" r="13333" b="50000"/>
          <a:stretch/>
        </p:blipFill>
        <p:spPr>
          <a:xfrm>
            <a:off x="1524001" y="1981202"/>
            <a:ext cx="7619998" cy="1295398"/>
          </a:xfrm>
          <a:prstGeom prst="rect">
            <a:avLst/>
          </a:prstGeom>
        </p:spPr>
      </p:pic>
      <p:pic>
        <p:nvPicPr>
          <p:cNvPr id="7" name="Picture 6"/>
          <p:cNvPicPr>
            <a:picLocks noChangeAspect="1"/>
          </p:cNvPicPr>
          <p:nvPr/>
        </p:nvPicPr>
        <p:blipFill rotWithShape="1">
          <a:blip r:embed="rId2"/>
          <a:srcRect l="25000" t="50000" r="12500" b="29259"/>
          <a:stretch/>
        </p:blipFill>
        <p:spPr>
          <a:xfrm>
            <a:off x="1505640" y="3266607"/>
            <a:ext cx="7638360" cy="1533991"/>
          </a:xfrm>
          <a:prstGeom prst="rect">
            <a:avLst/>
          </a:prstGeom>
        </p:spPr>
      </p:pic>
      <p:pic>
        <p:nvPicPr>
          <p:cNvPr id="8" name="Picture 7"/>
          <p:cNvPicPr>
            <a:picLocks noChangeAspect="1"/>
          </p:cNvPicPr>
          <p:nvPr/>
        </p:nvPicPr>
        <p:blipFill rotWithShape="1">
          <a:blip r:embed="rId2"/>
          <a:srcRect l="25000" t="72222" r="12500"/>
          <a:stretch/>
        </p:blipFill>
        <p:spPr>
          <a:xfrm>
            <a:off x="1524001" y="4800598"/>
            <a:ext cx="7619998" cy="2057402"/>
          </a:xfrm>
          <a:prstGeom prst="rect">
            <a:avLst/>
          </a:prstGeom>
        </p:spPr>
      </p:pic>
    </p:spTree>
    <p:extLst>
      <p:ext uri="{BB962C8B-B14F-4D97-AF65-F5344CB8AC3E}">
        <p14:creationId xmlns:p14="http://schemas.microsoft.com/office/powerpoint/2010/main" val="634874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Рисунок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92150"/>
            <a:ext cx="6905625" cy="580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6202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Объект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900113" y="1052513"/>
            <a:ext cx="5487987" cy="5445125"/>
          </a:xfrm>
        </p:spPr>
      </p:pic>
      <p:sp>
        <p:nvSpPr>
          <p:cNvPr id="2" name="Заголовок 1"/>
          <p:cNvSpPr>
            <a:spLocks noGrp="1"/>
          </p:cNvSpPr>
          <p:nvPr>
            <p:ph type="title"/>
          </p:nvPr>
        </p:nvSpPr>
        <p:spPr>
          <a:xfrm>
            <a:off x="4859338" y="836613"/>
            <a:ext cx="3744912" cy="1320800"/>
          </a:xfrm>
        </p:spPr>
        <p:txBody>
          <a:bodyPr>
            <a:normAutofit fontScale="90000"/>
          </a:bodyPr>
          <a:lstStyle/>
          <a:p>
            <a:pPr>
              <a:defRPr/>
            </a:pPr>
            <a:r>
              <a:rPr lang="ru-RU" sz="2400" b="1" dirty="0" err="1" smtClean="0">
                <a:solidFill>
                  <a:schemeClr val="accent5">
                    <a:lumMod val="75000"/>
                  </a:schemeClr>
                </a:solidFill>
                <a:latin typeface="Bad Script" pitchFamily="2" charset="0"/>
              </a:rPr>
              <a:t>Що</a:t>
            </a:r>
            <a:r>
              <a:rPr lang="ru-RU" sz="2400" b="1" dirty="0" smtClean="0">
                <a:solidFill>
                  <a:schemeClr val="accent5">
                    <a:lumMod val="75000"/>
                  </a:schemeClr>
                </a:solidFill>
                <a:latin typeface="Bad Script" pitchFamily="2" charset="0"/>
              </a:rPr>
              <a:t> </a:t>
            </a:r>
            <a:r>
              <a:rPr lang="ru-RU" sz="2400" b="1" dirty="0" err="1" smtClean="0">
                <a:solidFill>
                  <a:schemeClr val="accent5">
                    <a:lumMod val="75000"/>
                  </a:schemeClr>
                </a:solidFill>
                <a:latin typeface="Bad Script" pitchFamily="2" charset="0"/>
              </a:rPr>
              <a:t>хотів</a:t>
            </a:r>
            <a:r>
              <a:rPr lang="ru-RU" sz="2400" b="1" dirty="0" smtClean="0">
                <a:solidFill>
                  <a:schemeClr val="accent5">
                    <a:lumMod val="75000"/>
                  </a:schemeClr>
                </a:solidFill>
                <a:latin typeface="Bad Script" pitchFamily="2" charset="0"/>
              </a:rPr>
              <a:t> </a:t>
            </a:r>
            <a:r>
              <a:rPr lang="ru-RU" sz="2400" b="1" dirty="0" err="1" smtClean="0">
                <a:solidFill>
                  <a:schemeClr val="accent5">
                    <a:lumMod val="75000"/>
                  </a:schemeClr>
                </a:solidFill>
                <a:latin typeface="Bad Script" pitchFamily="2" charset="0"/>
              </a:rPr>
              <a:t>сказати</a:t>
            </a:r>
            <a:r>
              <a:rPr lang="ru-RU" sz="2400" b="1" dirty="0" smtClean="0">
                <a:solidFill>
                  <a:schemeClr val="accent5">
                    <a:lumMod val="75000"/>
                  </a:schemeClr>
                </a:solidFill>
                <a:latin typeface="Bad Script" pitchFamily="2" charset="0"/>
              </a:rPr>
              <a:t> художник? </a:t>
            </a:r>
            <a:r>
              <a:rPr lang="ru-RU" sz="2400" b="1" dirty="0" err="1" smtClean="0">
                <a:solidFill>
                  <a:schemeClr val="accent5">
                    <a:lumMod val="75000"/>
                  </a:schemeClr>
                </a:solidFill>
                <a:latin typeface="Bad Script" pitchFamily="2" charset="0"/>
              </a:rPr>
              <a:t>Прокоментуйте</a:t>
            </a:r>
            <a:r>
              <a:rPr lang="ru-RU" sz="2400" b="1" dirty="0" smtClean="0">
                <a:solidFill>
                  <a:schemeClr val="accent5">
                    <a:lumMod val="75000"/>
                  </a:schemeClr>
                </a:solidFill>
                <a:latin typeface="Bad Script" pitchFamily="2" charset="0"/>
              </a:rPr>
              <a:t> картинку</a:t>
            </a:r>
            <a:endParaRPr lang="ru-RU" sz="2400" b="1" dirty="0">
              <a:solidFill>
                <a:schemeClr val="accent5">
                  <a:lumMod val="75000"/>
                </a:schemeClr>
              </a:solidFill>
              <a:latin typeface="Bad Script" pitchFamily="2" charset="0"/>
            </a:endParaRPr>
          </a:p>
        </p:txBody>
      </p:sp>
    </p:spTree>
    <p:extLst>
      <p:ext uri="{BB962C8B-B14F-4D97-AF65-F5344CB8AC3E}">
        <p14:creationId xmlns:p14="http://schemas.microsoft.com/office/powerpoint/2010/main" val="2162512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Объект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187450" y="692150"/>
            <a:ext cx="5684838" cy="5905500"/>
          </a:xfrm>
        </p:spPr>
      </p:pic>
    </p:spTree>
    <p:extLst>
      <p:ext uri="{BB962C8B-B14F-4D97-AF65-F5344CB8AC3E}">
        <p14:creationId xmlns:p14="http://schemas.microsoft.com/office/powerpoint/2010/main" val="778193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Объект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95288" y="549275"/>
            <a:ext cx="6553200" cy="6172200"/>
          </a:xfrm>
        </p:spPr>
      </p:pic>
    </p:spTree>
    <p:extLst>
      <p:ext uri="{BB962C8B-B14F-4D97-AF65-F5344CB8AC3E}">
        <p14:creationId xmlns:p14="http://schemas.microsoft.com/office/powerpoint/2010/main" val="90625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Объект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23850" y="549275"/>
            <a:ext cx="6784975" cy="6119813"/>
          </a:xfrm>
        </p:spPr>
      </p:pic>
    </p:spTree>
    <p:extLst>
      <p:ext uri="{BB962C8B-B14F-4D97-AF65-F5344CB8AC3E}">
        <p14:creationId xmlns:p14="http://schemas.microsoft.com/office/powerpoint/2010/main" val="2660426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ъект 2"/>
          <p:cNvSpPr>
            <a:spLocks noGrp="1"/>
          </p:cNvSpPr>
          <p:nvPr>
            <p:ph idx="1"/>
          </p:nvPr>
        </p:nvSpPr>
        <p:spPr/>
        <p:txBody>
          <a:bodyPr/>
          <a:lstStyle/>
          <a:p>
            <a:endParaRPr lang="ru-RU" altLang="ru-RU" sz="1800" smtClean="0"/>
          </a:p>
        </p:txBody>
      </p:sp>
      <p:pic>
        <p:nvPicPr>
          <p:cNvPr id="1945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138" y="765175"/>
            <a:ext cx="8577262" cy="571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427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sp>
        <p:nvSpPr>
          <p:cNvPr id="3" name="Content Placeholder 2"/>
          <p:cNvSpPr>
            <a:spLocks noGrp="1"/>
          </p:cNvSpPr>
          <p:nvPr>
            <p:ph idx="1"/>
          </p:nvPr>
        </p:nvSpPr>
        <p:spPr/>
        <p:txBody>
          <a:bodyPr/>
          <a:lstStyle/>
          <a:p>
            <a:endParaRPr lang="ru-RU"/>
          </a:p>
        </p:txBody>
      </p:sp>
      <p:pic>
        <p:nvPicPr>
          <p:cNvPr id="4" name="Picture 3"/>
          <p:cNvPicPr>
            <a:picLocks noChangeAspect="1"/>
          </p:cNvPicPr>
          <p:nvPr/>
        </p:nvPicPr>
        <p:blipFill rotWithShape="1">
          <a:blip r:embed="rId3"/>
          <a:srcRect l="25000" t="11481" r="25833" b="36667"/>
          <a:stretch/>
        </p:blipFill>
        <p:spPr>
          <a:xfrm>
            <a:off x="0" y="609600"/>
            <a:ext cx="8991599" cy="5334000"/>
          </a:xfrm>
          <a:prstGeom prst="rect">
            <a:avLst/>
          </a:prstGeom>
        </p:spPr>
      </p:pic>
    </p:spTree>
    <p:extLst>
      <p:ext uri="{BB962C8B-B14F-4D97-AF65-F5344CB8AC3E}">
        <p14:creationId xmlns:p14="http://schemas.microsoft.com/office/powerpoint/2010/main" val="24243876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sp>
        <p:nvSpPr>
          <p:cNvPr id="3" name="Content Placeholder 2"/>
          <p:cNvSpPr>
            <a:spLocks noGrp="1"/>
          </p:cNvSpPr>
          <p:nvPr>
            <p:ph idx="1"/>
          </p:nvPr>
        </p:nvSpPr>
        <p:spPr/>
        <p:txBody>
          <a:bodyPr/>
          <a:lstStyle/>
          <a:p>
            <a:endParaRPr lang="ru-RU"/>
          </a:p>
        </p:txBody>
      </p:sp>
      <p:pic>
        <p:nvPicPr>
          <p:cNvPr id="4" name="Picture 3"/>
          <p:cNvPicPr>
            <a:picLocks noChangeAspect="1"/>
          </p:cNvPicPr>
          <p:nvPr/>
        </p:nvPicPr>
        <p:blipFill rotWithShape="1">
          <a:blip r:embed="rId2"/>
          <a:srcRect l="30833" t="36666" r="30000" b="10001"/>
          <a:stretch/>
        </p:blipFill>
        <p:spPr>
          <a:xfrm>
            <a:off x="672029" y="457200"/>
            <a:ext cx="7799942" cy="5974424"/>
          </a:xfrm>
          <a:prstGeom prst="rect">
            <a:avLst/>
          </a:prstGeom>
        </p:spPr>
      </p:pic>
    </p:spTree>
    <p:extLst>
      <p:ext uri="{BB962C8B-B14F-4D97-AF65-F5344CB8AC3E}">
        <p14:creationId xmlns:p14="http://schemas.microsoft.com/office/powerpoint/2010/main" val="3092717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2288" y="404813"/>
            <a:ext cx="8137525" cy="1320800"/>
          </a:xfrm>
        </p:spPr>
        <p:txBody>
          <a:bodyPr>
            <a:normAutofit fontScale="90000"/>
          </a:bodyPr>
          <a:lstStyle/>
          <a:p>
            <a:pPr>
              <a:defRPr/>
            </a:pPr>
            <a:r>
              <a:rPr lang="ru-RU" sz="5400" b="1" dirty="0" smtClean="0">
                <a:solidFill>
                  <a:schemeClr val="accent5">
                    <a:lumMod val="75000"/>
                  </a:schemeClr>
                </a:solidFill>
                <a:latin typeface="Bad Script" pitchFamily="2" charset="0"/>
              </a:rPr>
              <a:t>Вітання учасників педагогічної ради</a:t>
            </a:r>
            <a:r>
              <a:rPr lang="ru-RU" dirty="0" smtClean="0"/>
              <a:t/>
            </a:r>
            <a:br>
              <a:rPr lang="ru-RU" dirty="0" smtClean="0"/>
            </a:br>
            <a:endParaRPr lang="ru-RU" dirty="0"/>
          </a:p>
        </p:txBody>
      </p:sp>
      <p:sp>
        <p:nvSpPr>
          <p:cNvPr id="3" name="Объект 2"/>
          <p:cNvSpPr>
            <a:spLocks noGrp="1"/>
          </p:cNvSpPr>
          <p:nvPr>
            <p:ph idx="1"/>
          </p:nvPr>
        </p:nvSpPr>
        <p:spPr>
          <a:xfrm>
            <a:off x="468313" y="2060575"/>
            <a:ext cx="8135937" cy="3881438"/>
          </a:xfrm>
        </p:spPr>
        <p:txBody>
          <a:bodyPr/>
          <a:lstStyle/>
          <a:p>
            <a:pPr marL="0" indent="0">
              <a:buFont typeface="Wingdings 3" panose="05040102010807070707" pitchFamily="18" charset="2"/>
              <a:buNone/>
            </a:pPr>
            <a:r>
              <a:rPr lang="ru-RU" altLang="ru-RU" sz="2800" b="1" dirty="0" smtClean="0">
                <a:latin typeface="Bad Script" pitchFamily="2" charset="0"/>
              </a:rPr>
              <a:t>- </a:t>
            </a:r>
            <a:r>
              <a:rPr lang="ru-RU" altLang="ru-RU" sz="2800" b="1" dirty="0" smtClean="0">
                <a:solidFill>
                  <a:schemeClr val="tx1"/>
                </a:solidFill>
                <a:latin typeface="Bad Script" pitchFamily="2" charset="0"/>
              </a:rPr>
              <a:t>З гарним настроєм хто прийшов –</a:t>
            </a:r>
          </a:p>
          <a:p>
            <a:pPr marL="0" indent="0">
              <a:buFont typeface="Wingdings 3" panose="05040102010807070707" pitchFamily="18" charset="2"/>
              <a:buNone/>
            </a:pPr>
            <a:r>
              <a:rPr lang="ru-RU" altLang="ru-RU" sz="2800" b="1" dirty="0" smtClean="0">
                <a:latin typeface="Bad Script" pitchFamily="2" charset="0"/>
              </a:rPr>
              <a:t>- </a:t>
            </a:r>
            <a:r>
              <a:rPr lang="ru-RU" altLang="ru-RU" sz="2800" b="1" dirty="0" smtClean="0">
                <a:solidFill>
                  <a:schemeClr val="tx1"/>
                </a:solidFill>
                <a:latin typeface="Bad Script" pitchFamily="2" charset="0"/>
              </a:rPr>
              <a:t>Хто чує мене –</a:t>
            </a:r>
          </a:p>
          <a:p>
            <a:pPr marL="0" indent="0">
              <a:buFont typeface="Wingdings 3" panose="05040102010807070707" pitchFamily="18" charset="2"/>
              <a:buNone/>
            </a:pPr>
            <a:r>
              <a:rPr lang="ru-RU" altLang="ru-RU" sz="2800" b="1" dirty="0" smtClean="0">
                <a:latin typeface="Bad Script" pitchFamily="2" charset="0"/>
              </a:rPr>
              <a:t>- </a:t>
            </a:r>
            <a:r>
              <a:rPr lang="ru-RU" altLang="ru-RU" sz="2800" b="1" dirty="0" smtClean="0">
                <a:solidFill>
                  <a:schemeClr val="tx1"/>
                </a:solidFill>
                <a:latin typeface="Bad Script" pitchFamily="2" charset="0"/>
              </a:rPr>
              <a:t>Хто бачить мене –</a:t>
            </a:r>
          </a:p>
          <a:p>
            <a:pPr marL="0" indent="0">
              <a:buFont typeface="Wingdings 3" panose="05040102010807070707" pitchFamily="18" charset="2"/>
              <a:buNone/>
            </a:pPr>
            <a:r>
              <a:rPr lang="ru-RU" altLang="ru-RU" sz="2800" b="1" dirty="0" smtClean="0">
                <a:latin typeface="Bad Script" pitchFamily="2" charset="0"/>
              </a:rPr>
              <a:t>- </a:t>
            </a:r>
            <a:r>
              <a:rPr lang="ru-RU" altLang="ru-RU" sz="2800" b="1" dirty="0" smtClean="0">
                <a:solidFill>
                  <a:schemeClr val="tx1"/>
                </a:solidFill>
                <a:latin typeface="Bad Script" pitchFamily="2" charset="0"/>
              </a:rPr>
              <a:t>Хто любить дітей  - </a:t>
            </a:r>
          </a:p>
          <a:p>
            <a:pPr marL="0" indent="0">
              <a:buFont typeface="Wingdings 3" panose="05040102010807070707" pitchFamily="18" charset="2"/>
              <a:buNone/>
            </a:pPr>
            <a:r>
              <a:rPr lang="ru-RU" altLang="ru-RU" sz="2800" b="1" dirty="0" smtClean="0">
                <a:latin typeface="Bad Script" pitchFamily="2" charset="0"/>
              </a:rPr>
              <a:t>- </a:t>
            </a:r>
            <a:r>
              <a:rPr lang="ru-RU" altLang="ru-RU" sz="2800" b="1" dirty="0" smtClean="0">
                <a:solidFill>
                  <a:schemeClr val="tx1"/>
                </a:solidFill>
                <a:latin typeface="Bad Script" pitchFamily="2" charset="0"/>
              </a:rPr>
              <a:t>Хто найвеселіший –</a:t>
            </a:r>
          </a:p>
          <a:p>
            <a:pPr marL="0" indent="0">
              <a:buFont typeface="Wingdings 3" panose="05040102010807070707" pitchFamily="18" charset="2"/>
              <a:buNone/>
            </a:pPr>
            <a:r>
              <a:rPr lang="ru-RU" altLang="ru-RU" sz="2800" b="1" dirty="0" smtClean="0">
                <a:latin typeface="Bad Script" pitchFamily="2" charset="0"/>
              </a:rPr>
              <a:t>- </a:t>
            </a:r>
            <a:r>
              <a:rPr lang="ru-RU" altLang="ru-RU" sz="2800" b="1" dirty="0" smtClean="0">
                <a:solidFill>
                  <a:schemeClr val="tx1"/>
                </a:solidFill>
                <a:latin typeface="Bad Script" pitchFamily="2" charset="0"/>
              </a:rPr>
              <a:t>Хто ввічливий – </a:t>
            </a:r>
            <a:endParaRPr lang="ru-RU" altLang="ru-RU" sz="2800" b="1" dirty="0" smtClean="0">
              <a:latin typeface="Bad Script" pitchFamily="2" charset="0"/>
            </a:endParaRPr>
          </a:p>
        </p:txBody>
      </p:sp>
      <p:sp>
        <p:nvSpPr>
          <p:cNvPr id="4" name="Прямоугольник 3"/>
          <p:cNvSpPr>
            <a:spLocks noChangeArrowheads="1"/>
          </p:cNvSpPr>
          <p:nvPr/>
        </p:nvSpPr>
        <p:spPr bwMode="auto">
          <a:xfrm>
            <a:off x="6477000" y="2292878"/>
            <a:ext cx="2517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2400" dirty="0"/>
              <a:t>махніть рукою…</a:t>
            </a:r>
          </a:p>
        </p:txBody>
      </p:sp>
      <p:sp>
        <p:nvSpPr>
          <p:cNvPr id="5" name="Прямоугольник 4"/>
          <p:cNvSpPr>
            <a:spLocks noChangeArrowheads="1"/>
          </p:cNvSpPr>
          <p:nvPr/>
        </p:nvSpPr>
        <p:spPr bwMode="auto">
          <a:xfrm>
            <a:off x="3124994" y="2862887"/>
            <a:ext cx="27749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2400" dirty="0"/>
              <a:t>кивніть головою…</a:t>
            </a:r>
          </a:p>
        </p:txBody>
      </p:sp>
      <p:sp>
        <p:nvSpPr>
          <p:cNvPr id="6" name="Прямоугольник 5"/>
          <p:cNvSpPr>
            <a:spLocks noChangeArrowheads="1"/>
          </p:cNvSpPr>
          <p:nvPr/>
        </p:nvSpPr>
        <p:spPr bwMode="auto">
          <a:xfrm>
            <a:off x="3736115" y="3490743"/>
            <a:ext cx="3654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2400" dirty="0"/>
              <a:t>прошу  оком моргнути…</a:t>
            </a:r>
          </a:p>
        </p:txBody>
      </p:sp>
      <p:sp>
        <p:nvSpPr>
          <p:cNvPr id="7" name="Прямоугольник 6"/>
          <p:cNvSpPr>
            <a:spLocks noChangeArrowheads="1"/>
          </p:cNvSpPr>
          <p:nvPr/>
        </p:nvSpPr>
        <p:spPr bwMode="auto">
          <a:xfrm>
            <a:off x="3848100" y="4027149"/>
            <a:ext cx="4103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2400" dirty="0"/>
              <a:t>прошу  сердечко зробити…</a:t>
            </a:r>
          </a:p>
        </p:txBody>
      </p:sp>
      <p:sp>
        <p:nvSpPr>
          <p:cNvPr id="8" name="Прямоугольник 7"/>
          <p:cNvSpPr>
            <a:spLocks noChangeArrowheads="1"/>
          </p:cNvSpPr>
          <p:nvPr/>
        </p:nvSpPr>
        <p:spPr bwMode="auto">
          <a:xfrm>
            <a:off x="4090988" y="4604998"/>
            <a:ext cx="2771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2400" dirty="0" smtClean="0"/>
              <a:t>всім </a:t>
            </a:r>
            <a:r>
              <a:rPr lang="ru-RU" altLang="ru-RU" sz="2400" dirty="0"/>
              <a:t>усміхніться…</a:t>
            </a:r>
          </a:p>
        </p:txBody>
      </p:sp>
      <p:sp>
        <p:nvSpPr>
          <p:cNvPr id="9" name="Прямоугольник 8"/>
          <p:cNvSpPr>
            <a:spLocks noChangeArrowheads="1"/>
          </p:cNvSpPr>
          <p:nvPr/>
        </p:nvSpPr>
        <p:spPr bwMode="auto">
          <a:xfrm>
            <a:off x="3438525" y="5234441"/>
            <a:ext cx="4203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2400" dirty="0"/>
              <a:t>сусідові злегка вклоніться…</a:t>
            </a:r>
          </a:p>
        </p:txBody>
      </p:sp>
    </p:spTree>
    <p:extLst>
      <p:ext uri="{BB962C8B-B14F-4D97-AF65-F5344CB8AC3E}">
        <p14:creationId xmlns:p14="http://schemas.microsoft.com/office/powerpoint/2010/main" val="3921903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par>
                          <p:cTn id="16" fill="hold" nodeType="afterGroup">
                            <p:stCondLst>
                              <p:cond delay="0"/>
                            </p:stCondLst>
                            <p:childTnLst>
                              <p:par>
                                <p:cTn id="17" presetID="1"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par>
                          <p:cTn id="19" fill="hold" nodeType="afterGroup">
                            <p:stCondLst>
                              <p:cond delay="0"/>
                            </p:stCondLst>
                            <p:childTnLst>
                              <p:par>
                                <p:cTn id="20" presetID="1" presetClass="entr" presetSubtype="0" fill="hold" nodeType="after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down)">
                                      <p:cBhvr>
                                        <p:cTn id="26" dur="500"/>
                                        <p:tgtEl>
                                          <p:spTgt spid="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4" fill="hold"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Effect transition="in" filter="wipe(down)">
                                      <p:cBhvr>
                                        <p:cTn id="31" dur="500"/>
                                        <p:tgtEl>
                                          <p:spTgt spid="5">
                                            <p:txEl>
                                              <p:pRg st="0" end="0"/>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nodeType="clickEffect">
                                  <p:stCondLst>
                                    <p:cond delay="0"/>
                                  </p:stCondLst>
                                  <p:childTnLst>
                                    <p:set>
                                      <p:cBhvr>
                                        <p:cTn id="35" dur="1" fill="hold">
                                          <p:stCondLst>
                                            <p:cond delay="0"/>
                                          </p:stCondLst>
                                        </p:cTn>
                                        <p:tgtEl>
                                          <p:spTgt spid="6">
                                            <p:txEl>
                                              <p:pRg st="0" end="0"/>
                                            </p:txEl>
                                          </p:spTgt>
                                        </p:tgtEl>
                                        <p:attrNameLst>
                                          <p:attrName>style.visibility</p:attrName>
                                        </p:attrNameLst>
                                      </p:cBhvr>
                                      <p:to>
                                        <p:strVal val="visible"/>
                                      </p:to>
                                    </p:set>
                                    <p:animEffect transition="in" filter="wipe(down)">
                                      <p:cBhvr>
                                        <p:cTn id="36" dur="500"/>
                                        <p:tgtEl>
                                          <p:spTgt spid="6">
                                            <p:txEl>
                                              <p:pRg st="0" end="0"/>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4" fill="hold" nodeType="clickEffect">
                                  <p:stCondLst>
                                    <p:cond delay="0"/>
                                  </p:stCondLst>
                                  <p:childTnLst>
                                    <p:set>
                                      <p:cBhvr>
                                        <p:cTn id="40" dur="1" fill="hold">
                                          <p:stCondLst>
                                            <p:cond delay="0"/>
                                          </p:stCondLst>
                                        </p:cTn>
                                        <p:tgtEl>
                                          <p:spTgt spid="7">
                                            <p:txEl>
                                              <p:pRg st="0" end="0"/>
                                            </p:txEl>
                                          </p:spTgt>
                                        </p:tgtEl>
                                        <p:attrNameLst>
                                          <p:attrName>style.visibility</p:attrName>
                                        </p:attrNameLst>
                                      </p:cBhvr>
                                      <p:to>
                                        <p:strVal val="visible"/>
                                      </p:to>
                                    </p:set>
                                    <p:animEffect transition="in" filter="wipe(down)">
                                      <p:cBhvr>
                                        <p:cTn id="41" dur="500"/>
                                        <p:tgtEl>
                                          <p:spTgt spid="7">
                                            <p:txEl>
                                              <p:pRg st="0" end="0"/>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4" fill="hold" nodeType="clickEffect">
                                  <p:stCondLst>
                                    <p:cond delay="0"/>
                                  </p:stCondLst>
                                  <p:childTnLst>
                                    <p:set>
                                      <p:cBhvr>
                                        <p:cTn id="45" dur="1" fill="hold">
                                          <p:stCondLst>
                                            <p:cond delay="0"/>
                                          </p:stCondLst>
                                        </p:cTn>
                                        <p:tgtEl>
                                          <p:spTgt spid="8">
                                            <p:txEl>
                                              <p:pRg st="0" end="0"/>
                                            </p:txEl>
                                          </p:spTgt>
                                        </p:tgtEl>
                                        <p:attrNameLst>
                                          <p:attrName>style.visibility</p:attrName>
                                        </p:attrNameLst>
                                      </p:cBhvr>
                                      <p:to>
                                        <p:strVal val="visible"/>
                                      </p:to>
                                    </p:set>
                                    <p:animEffect transition="in" filter="wipe(down)">
                                      <p:cBhvr>
                                        <p:cTn id="46" dur="500"/>
                                        <p:tgtEl>
                                          <p:spTgt spid="8">
                                            <p:txEl>
                                              <p:pRg st="0" end="0"/>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4" fill="hold" nodeType="clickEffect">
                                  <p:stCondLst>
                                    <p:cond delay="0"/>
                                  </p:stCondLst>
                                  <p:childTnLst>
                                    <p:set>
                                      <p:cBhvr>
                                        <p:cTn id="50" dur="1" fill="hold">
                                          <p:stCondLst>
                                            <p:cond delay="0"/>
                                          </p:stCondLst>
                                        </p:cTn>
                                        <p:tgtEl>
                                          <p:spTgt spid="9">
                                            <p:txEl>
                                              <p:pRg st="0" end="0"/>
                                            </p:txEl>
                                          </p:spTgt>
                                        </p:tgtEl>
                                        <p:attrNameLst>
                                          <p:attrName>style.visibility</p:attrName>
                                        </p:attrNameLst>
                                      </p:cBhvr>
                                      <p:to>
                                        <p:strVal val="visible"/>
                                      </p:to>
                                    </p:set>
                                    <p:animEffect transition="in" filter="wipe(down)">
                                      <p:cBhvr>
                                        <p:cTn id="51"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sp>
        <p:nvSpPr>
          <p:cNvPr id="3" name="Content Placeholder 2"/>
          <p:cNvSpPr>
            <a:spLocks noGrp="1"/>
          </p:cNvSpPr>
          <p:nvPr>
            <p:ph idx="1"/>
          </p:nvPr>
        </p:nvSpPr>
        <p:spPr/>
        <p:txBody>
          <a:bodyPr/>
          <a:lstStyle/>
          <a:p>
            <a:endParaRPr lang="ru-RU"/>
          </a:p>
        </p:txBody>
      </p:sp>
      <p:pic>
        <p:nvPicPr>
          <p:cNvPr id="4" name="Picture 3"/>
          <p:cNvPicPr>
            <a:picLocks noChangeAspect="1"/>
          </p:cNvPicPr>
          <p:nvPr/>
        </p:nvPicPr>
        <p:blipFill rotWithShape="1">
          <a:blip r:embed="rId2"/>
          <a:srcRect l="31667" t="21852" r="28333" b="26296"/>
          <a:stretch/>
        </p:blipFill>
        <p:spPr>
          <a:xfrm>
            <a:off x="685800" y="533399"/>
            <a:ext cx="8001000" cy="5834063"/>
          </a:xfrm>
          <a:prstGeom prst="rect">
            <a:avLst/>
          </a:prstGeom>
        </p:spPr>
      </p:pic>
    </p:spTree>
    <p:extLst>
      <p:ext uri="{BB962C8B-B14F-4D97-AF65-F5344CB8AC3E}">
        <p14:creationId xmlns:p14="http://schemas.microsoft.com/office/powerpoint/2010/main" val="3217606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Прямоугольник 2"/>
          <p:cNvSpPr>
            <a:spLocks noChangeArrowheads="1"/>
          </p:cNvSpPr>
          <p:nvPr/>
        </p:nvSpPr>
        <p:spPr bwMode="auto">
          <a:xfrm>
            <a:off x="0" y="260350"/>
            <a:ext cx="683101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ru-RU" altLang="ru-RU" sz="4000" b="1">
                <a:solidFill>
                  <a:srgbClr val="000000"/>
                </a:solidFill>
              </a:rPr>
              <a:t>Контрольно-оцінювальна </a:t>
            </a:r>
          </a:p>
          <a:p>
            <a:pPr algn="r"/>
            <a:r>
              <a:rPr lang="ru-RU" altLang="ru-RU" sz="4000" b="1">
                <a:solidFill>
                  <a:srgbClr val="000000"/>
                </a:solidFill>
              </a:rPr>
              <a:t>діяльність</a:t>
            </a:r>
            <a:endParaRPr lang="en-US" altLang="ru-RU" sz="4000" b="1">
              <a:solidFill>
                <a:srgbClr val="000000"/>
              </a:solidFill>
            </a:endParaRPr>
          </a:p>
        </p:txBody>
      </p:sp>
      <p:sp>
        <p:nvSpPr>
          <p:cNvPr id="4099" name="Прямоугольник 3"/>
          <p:cNvSpPr>
            <a:spLocks noChangeArrowheads="1"/>
          </p:cNvSpPr>
          <p:nvPr/>
        </p:nvSpPr>
        <p:spPr bwMode="auto">
          <a:xfrm>
            <a:off x="2051050" y="2349500"/>
            <a:ext cx="67945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pPr>
            <a:r>
              <a:rPr lang="ru-RU" altLang="ru-RU" sz="6600" b="1">
                <a:solidFill>
                  <a:srgbClr val="000000"/>
                </a:solidFill>
              </a:rPr>
              <a:t>ВИМІРЮВАННЯ</a:t>
            </a:r>
            <a:endParaRPr lang="en-US" altLang="ru-RU" sz="6600" b="1">
              <a:solidFill>
                <a:srgbClr val="000000"/>
              </a:solidFill>
            </a:endParaRPr>
          </a:p>
        </p:txBody>
      </p:sp>
      <p:sp>
        <p:nvSpPr>
          <p:cNvPr id="5" name="Выгнутая вправо стрелка 4">
            <a:extLst>
              <a:ext uri="{FF2B5EF4-FFF2-40B4-BE49-F238E27FC236}"/>
            </a:extLst>
          </p:cNvPr>
          <p:cNvSpPr/>
          <p:nvPr/>
        </p:nvSpPr>
        <p:spPr>
          <a:xfrm>
            <a:off x="6948488" y="684213"/>
            <a:ext cx="1646237" cy="1800225"/>
          </a:xfrm>
          <a:prstGeom prst="curvedLef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solidFill>
                <a:srgbClr val="000000"/>
              </a:solidFill>
            </a:endParaRPr>
          </a:p>
        </p:txBody>
      </p:sp>
      <p:pic>
        <p:nvPicPr>
          <p:cNvPr id="5124" name="Picture 4" descr="Результат пошуку зображень за запитом &quot;измерение&quot;">
            <a:extLst>
              <a:ext uri="{FF2B5EF4-FFF2-40B4-BE49-F238E27FC236}"/>
            </a:extLst>
          </p:cNvPr>
          <p:cNvPicPr>
            <a:picLocks noChangeAspect="1" noChangeArrowheads="1"/>
          </p:cNvPicPr>
          <p:nvPr/>
        </p:nvPicPr>
        <p:blipFill>
          <a:blip r:embed="rId3"/>
          <a:srcRect/>
          <a:stretch>
            <a:fillRect/>
          </a:stretch>
        </p:blipFill>
        <p:spPr bwMode="auto">
          <a:xfrm>
            <a:off x="9525" y="3457575"/>
            <a:ext cx="3868738" cy="3424238"/>
          </a:xfrm>
          <a:prstGeom prst="rect">
            <a:avLst/>
          </a:prstGeom>
          <a:ln>
            <a:noFill/>
          </a:ln>
          <a:effectLst>
            <a:outerShdw blurRad="292100" dist="139700" dir="2700000" algn="tl" rotWithShape="0">
              <a:srgbClr val="333333">
                <a:alpha val="65000"/>
              </a:srgbClr>
            </a:outerShdw>
          </a:effectLst>
          <a:extLst/>
        </p:spPr>
      </p:pic>
    </p:spTree>
    <p:extLst>
      <p:ext uri="{BB962C8B-B14F-4D97-AF65-F5344CB8AC3E}">
        <p14:creationId xmlns:p14="http://schemas.microsoft.com/office/powerpoint/2010/main" val="3928913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noChangeArrowheads="1"/>
          </p:cNvSpPr>
          <p:nvPr>
            <p:ph type="title"/>
          </p:nvPr>
        </p:nvSpPr>
        <p:spPr>
          <a:xfrm>
            <a:off x="458788" y="188913"/>
            <a:ext cx="8229600" cy="782637"/>
          </a:xfrm>
        </p:spPr>
        <p:txBody>
          <a:bodyPr>
            <a:normAutofit fontScale="90000"/>
          </a:bodyPr>
          <a:lstStyle/>
          <a:p>
            <a:r>
              <a:rPr lang="ru-RU" altLang="en-US" sz="4800" b="1" smtClean="0"/>
              <a:t>Що ми хочемо виміряти?</a:t>
            </a:r>
            <a:endParaRPr lang="en-US" altLang="en-US" sz="4800" b="1" smtClean="0"/>
          </a:p>
        </p:txBody>
      </p:sp>
      <p:pic>
        <p:nvPicPr>
          <p:cNvPr id="84994" name="Picture 2" descr="Пов’язане зображення">
            <a:extLst>
              <a:ext uri="{FF2B5EF4-FFF2-40B4-BE49-F238E27FC236}"/>
            </a:extLst>
          </p:cNvPr>
          <p:cNvPicPr>
            <a:picLocks noChangeAspect="1" noChangeArrowheads="1"/>
          </p:cNvPicPr>
          <p:nvPr/>
        </p:nvPicPr>
        <p:blipFill>
          <a:blip r:embed="rId3"/>
          <a:srcRect/>
          <a:stretch>
            <a:fillRect/>
          </a:stretch>
        </p:blipFill>
        <p:spPr bwMode="auto">
          <a:xfrm>
            <a:off x="144463" y="1412875"/>
            <a:ext cx="8856662" cy="5584825"/>
          </a:xfrm>
          <a:prstGeom prst="rect">
            <a:avLst/>
          </a:prstGeom>
          <a:ln>
            <a:noFill/>
          </a:ln>
          <a:effectLst>
            <a:outerShdw blurRad="292100" dist="139700" dir="2700000" algn="tl" rotWithShape="0">
              <a:srgbClr val="333333">
                <a:alpha val="65000"/>
              </a:srgbClr>
            </a:outerShdw>
          </a:effectLst>
          <a:extLst/>
        </p:spPr>
      </p:pic>
      <p:sp>
        <p:nvSpPr>
          <p:cNvPr id="4" name="Прямоугольник 3">
            <a:extLst>
              <a:ext uri="{FF2B5EF4-FFF2-40B4-BE49-F238E27FC236}"/>
            </a:extLst>
          </p:cNvPr>
          <p:cNvSpPr/>
          <p:nvPr/>
        </p:nvSpPr>
        <p:spPr>
          <a:xfrm>
            <a:off x="6012160" y="1988840"/>
            <a:ext cx="3312368" cy="1754326"/>
          </a:xfrm>
          <a:prstGeom prst="rect">
            <a:avLst/>
          </a:prstGeom>
          <a:scene3d>
            <a:camera prst="perspectiveContrastingRightFacing"/>
            <a:lightRig rig="threePt" dir="t"/>
          </a:scene3d>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ru-RU" sz="3600" b="1" dirty="0">
                <a:solidFill>
                  <a:srgbClr val="FF0000"/>
                </a:solidFill>
              </a:rPr>
              <a:t>Те, </a:t>
            </a:r>
            <a:r>
              <a:rPr lang="ru-RU" sz="3600" b="1" dirty="0" err="1">
                <a:solidFill>
                  <a:srgbClr val="FF0000"/>
                </a:solidFill>
              </a:rPr>
              <a:t>що</a:t>
            </a:r>
            <a:r>
              <a:rPr lang="ru-RU" sz="3600" b="1" dirty="0">
                <a:solidFill>
                  <a:srgbClr val="FF0000"/>
                </a:solidFill>
              </a:rPr>
              <a:t> </a:t>
            </a:r>
            <a:r>
              <a:rPr lang="ru-RU" sz="3600" b="1" dirty="0" err="1">
                <a:solidFill>
                  <a:srgbClr val="FF0000"/>
                </a:solidFill>
              </a:rPr>
              <a:t>учні</a:t>
            </a:r>
            <a:r>
              <a:rPr lang="ru-RU" sz="3600" b="1" dirty="0">
                <a:solidFill>
                  <a:srgbClr val="FF0000"/>
                </a:solidFill>
              </a:rPr>
              <a:t> не </a:t>
            </a:r>
            <a:r>
              <a:rPr lang="ru-RU" sz="3600" b="1" dirty="0" err="1">
                <a:solidFill>
                  <a:srgbClr val="FF0000"/>
                </a:solidFill>
              </a:rPr>
              <a:t>знають</a:t>
            </a:r>
            <a:r>
              <a:rPr lang="ru-RU" sz="3600" b="1" dirty="0">
                <a:solidFill>
                  <a:srgbClr val="FF0000"/>
                </a:solidFill>
              </a:rPr>
              <a:t>, не </a:t>
            </a:r>
            <a:r>
              <a:rPr lang="ru-RU" sz="3600" b="1" dirty="0" err="1">
                <a:solidFill>
                  <a:srgbClr val="FF0000"/>
                </a:solidFill>
              </a:rPr>
              <a:t>уміють</a:t>
            </a:r>
            <a:endParaRPr lang="en-US" sz="3600" b="1" dirty="0">
              <a:solidFill>
                <a:srgbClr val="FF0000"/>
              </a:solidFill>
            </a:endParaRPr>
          </a:p>
        </p:txBody>
      </p:sp>
      <p:sp>
        <p:nvSpPr>
          <p:cNvPr id="5" name="Прямоугольник 4">
            <a:extLst>
              <a:ext uri="{FF2B5EF4-FFF2-40B4-BE49-F238E27FC236}"/>
            </a:extLst>
          </p:cNvPr>
          <p:cNvSpPr/>
          <p:nvPr/>
        </p:nvSpPr>
        <p:spPr>
          <a:xfrm>
            <a:off x="-31968" y="4869160"/>
            <a:ext cx="3168352" cy="2554545"/>
          </a:xfrm>
          <a:prstGeom prst="rect">
            <a:avLst/>
          </a:prstGeom>
          <a:scene3d>
            <a:camera prst="perspectiveContrastingRightFacing"/>
            <a:lightRig rig="threePt" dir="t"/>
          </a:scene3d>
        </p:spPr>
        <p:style>
          <a:lnRef idx="2">
            <a:schemeClr val="accent1"/>
          </a:lnRef>
          <a:fillRef idx="1">
            <a:schemeClr val="lt1"/>
          </a:fillRef>
          <a:effectRef idx="0">
            <a:schemeClr val="accent1"/>
          </a:effectRef>
          <a:fontRef idx="minor">
            <a:schemeClr val="dk1"/>
          </a:fontRef>
        </p:style>
        <p:txBody>
          <a:bodyPr>
            <a:spAutoFit/>
          </a:bodyPr>
          <a:lstStyle/>
          <a:p>
            <a:pPr>
              <a:defRPr/>
            </a:pPr>
            <a:r>
              <a:rPr lang="uk-UA" sz="4000" b="1" dirty="0">
                <a:solidFill>
                  <a:srgbClr val="FF0000"/>
                </a:solidFill>
              </a:rPr>
              <a:t>Те, що учні знають, уміють</a:t>
            </a:r>
          </a:p>
          <a:p>
            <a:pPr algn="ctr">
              <a:defRPr/>
            </a:pPr>
            <a:endParaRPr lang="en-US" sz="4000" b="1" dirty="0">
              <a:solidFill>
                <a:srgbClr val="FF0000"/>
              </a:solidFill>
            </a:endParaRPr>
          </a:p>
        </p:txBody>
      </p:sp>
      <p:sp>
        <p:nvSpPr>
          <p:cNvPr id="5126" name="Прямоугольник 5"/>
          <p:cNvSpPr>
            <a:spLocks noChangeArrowheads="1"/>
          </p:cNvSpPr>
          <p:nvPr/>
        </p:nvSpPr>
        <p:spPr bwMode="auto">
          <a:xfrm>
            <a:off x="3875088" y="5495925"/>
            <a:ext cx="52689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uk-UA" altLang="en-US" sz="3600" b="1">
                <a:solidFill>
                  <a:schemeClr val="bg1"/>
                </a:solidFill>
              </a:rPr>
              <a:t>Це будуть 2 різні аспекти оцінювання</a:t>
            </a:r>
            <a:endParaRPr lang="en-US" altLang="en-US" sz="3600" b="1">
              <a:solidFill>
                <a:schemeClr val="bg1"/>
              </a:solidFill>
            </a:endParaRPr>
          </a:p>
        </p:txBody>
      </p:sp>
    </p:spTree>
    <p:extLst>
      <p:ext uri="{BB962C8B-B14F-4D97-AF65-F5344CB8AC3E}">
        <p14:creationId xmlns:p14="http://schemas.microsoft.com/office/powerpoint/2010/main" val="3946370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extLst>
          </p:cNvPr>
          <p:cNvGraphicFramePr>
            <a:graphicFrameLocks noGrp="1"/>
          </p:cNvGraphicFramePr>
          <p:nvPr>
            <p:ph idx="1"/>
          </p:nvPr>
        </p:nvGraphicFramePr>
        <p:xfrm>
          <a:off x="179512" y="188640"/>
          <a:ext cx="8784976" cy="34563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Прямоугольник 4">
            <a:extLst>
              <a:ext uri="{FF2B5EF4-FFF2-40B4-BE49-F238E27FC236}"/>
            </a:extLst>
          </p:cNvPr>
          <p:cNvSpPr/>
          <p:nvPr/>
        </p:nvSpPr>
        <p:spPr>
          <a:xfrm>
            <a:off x="179512" y="3913145"/>
            <a:ext cx="4388612" cy="1200329"/>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uk-UA" altLang="en-US" sz="3600" dirty="0" smtClean="0">
                <a:solidFill>
                  <a:srgbClr val="000000"/>
                </a:solidFill>
                <a:latin typeface="Times New Roman" pitchFamily="18" charset="0"/>
              </a:rPr>
              <a:t>Традиційне </a:t>
            </a:r>
          </a:p>
          <a:p>
            <a:pPr algn="ctr">
              <a:defRPr/>
            </a:pPr>
            <a:r>
              <a:rPr lang="uk-UA" altLang="en-US" sz="3600" dirty="0" smtClean="0">
                <a:solidFill>
                  <a:srgbClr val="000000"/>
                </a:solidFill>
                <a:latin typeface="Times New Roman" pitchFamily="18" charset="0"/>
              </a:rPr>
              <a:t>оцінювання </a:t>
            </a:r>
            <a:endParaRPr lang="en-US" altLang="en-US" sz="3600" dirty="0">
              <a:solidFill>
                <a:srgbClr val="000000"/>
              </a:solidFill>
            </a:endParaRPr>
          </a:p>
        </p:txBody>
      </p:sp>
      <p:sp>
        <p:nvSpPr>
          <p:cNvPr id="6" name="Прямоугольник 5">
            <a:extLst>
              <a:ext uri="{FF2B5EF4-FFF2-40B4-BE49-F238E27FC236}"/>
            </a:extLst>
          </p:cNvPr>
          <p:cNvSpPr/>
          <p:nvPr/>
        </p:nvSpPr>
        <p:spPr>
          <a:xfrm>
            <a:off x="5181599" y="3979863"/>
            <a:ext cx="3783013" cy="1200329"/>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uk-UA" altLang="en-US" sz="3600" dirty="0">
                <a:solidFill>
                  <a:srgbClr val="000000"/>
                </a:solidFill>
                <a:latin typeface="Times New Roman" pitchFamily="18" charset="0"/>
              </a:rPr>
              <a:t>Формувальне </a:t>
            </a:r>
          </a:p>
          <a:p>
            <a:pPr algn="ctr">
              <a:defRPr/>
            </a:pPr>
            <a:r>
              <a:rPr lang="uk-UA" altLang="en-US" sz="3600" dirty="0" smtClean="0">
                <a:solidFill>
                  <a:srgbClr val="000000"/>
                </a:solidFill>
                <a:latin typeface="Times New Roman" pitchFamily="18" charset="0"/>
              </a:rPr>
              <a:t>оцінювання</a:t>
            </a:r>
            <a:endParaRPr lang="en-US" altLang="en-US" sz="3600" dirty="0">
              <a:solidFill>
                <a:srgbClr val="000000"/>
              </a:solidFill>
            </a:endParaRPr>
          </a:p>
        </p:txBody>
      </p:sp>
      <p:sp>
        <p:nvSpPr>
          <p:cNvPr id="7" name="Выгнутая вправо стрелка 6">
            <a:extLst>
              <a:ext uri="{FF2B5EF4-FFF2-40B4-BE49-F238E27FC236}"/>
            </a:extLst>
          </p:cNvPr>
          <p:cNvSpPr/>
          <p:nvPr/>
        </p:nvSpPr>
        <p:spPr>
          <a:xfrm rot="11208461">
            <a:off x="252413" y="2681288"/>
            <a:ext cx="941387" cy="1263650"/>
          </a:xfrm>
          <a:prstGeom prst="curvedLef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solidFill>
                <a:schemeClr val="tx1"/>
              </a:solidFill>
            </a:endParaRPr>
          </a:p>
        </p:txBody>
      </p:sp>
      <p:sp>
        <p:nvSpPr>
          <p:cNvPr id="8" name="Выгнутая вправо стрелка 7">
            <a:extLst>
              <a:ext uri="{FF2B5EF4-FFF2-40B4-BE49-F238E27FC236}"/>
            </a:extLst>
          </p:cNvPr>
          <p:cNvSpPr/>
          <p:nvPr/>
        </p:nvSpPr>
        <p:spPr>
          <a:xfrm rot="10343317" flipH="1">
            <a:off x="7924800" y="2665413"/>
            <a:ext cx="963613" cy="1273175"/>
          </a:xfrm>
          <a:prstGeom prst="curvedLef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solidFill>
                <a:schemeClr val="tx1"/>
              </a:solidFill>
            </a:endParaRPr>
          </a:p>
        </p:txBody>
      </p:sp>
      <p:sp>
        <p:nvSpPr>
          <p:cNvPr id="10" name="Прямоугольник 9">
            <a:extLst>
              <a:ext uri="{FF2B5EF4-FFF2-40B4-BE49-F238E27FC236}"/>
            </a:extLst>
          </p:cNvPr>
          <p:cNvSpPr/>
          <p:nvPr/>
        </p:nvSpPr>
        <p:spPr>
          <a:xfrm>
            <a:off x="4714875" y="5747603"/>
            <a:ext cx="4429125" cy="1077913"/>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uk-UA" altLang="en-US" sz="3200" dirty="0">
                <a:solidFill>
                  <a:srgbClr val="000000"/>
                </a:solidFill>
                <a:latin typeface="Times New Roman" pitchFamily="18" charset="0"/>
              </a:rPr>
              <a:t>Оцінювання для </a:t>
            </a:r>
            <a:r>
              <a:rPr lang="uk-UA" altLang="en-US" sz="3200" dirty="0" smtClean="0">
                <a:solidFill>
                  <a:srgbClr val="000000"/>
                </a:solidFill>
                <a:latin typeface="Times New Roman" pitchFamily="18" charset="0"/>
              </a:rPr>
              <a:t>мотивування </a:t>
            </a:r>
            <a:r>
              <a:rPr lang="uk-UA" altLang="en-US" sz="3200" dirty="0">
                <a:solidFill>
                  <a:srgbClr val="000000"/>
                </a:solidFill>
                <a:latin typeface="Times New Roman" pitchFamily="18" charset="0"/>
              </a:rPr>
              <a:t>навчання</a:t>
            </a:r>
            <a:endParaRPr lang="en-US" altLang="en-US" sz="3200" dirty="0">
              <a:solidFill>
                <a:srgbClr val="000000"/>
              </a:solidFill>
              <a:latin typeface="Times New Roman" pitchFamily="18" charset="0"/>
            </a:endParaRPr>
          </a:p>
        </p:txBody>
      </p:sp>
      <p:sp>
        <p:nvSpPr>
          <p:cNvPr id="12" name="Штриховая стрелка вправо 11">
            <a:extLst>
              <a:ext uri="{FF2B5EF4-FFF2-40B4-BE49-F238E27FC236}"/>
            </a:extLst>
          </p:cNvPr>
          <p:cNvSpPr/>
          <p:nvPr/>
        </p:nvSpPr>
        <p:spPr>
          <a:xfrm rot="16200000">
            <a:off x="6701664" y="4958608"/>
            <a:ext cx="742882" cy="772679"/>
          </a:xfrm>
          <a:prstGeom prst="stripedRightArrow">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US"/>
          </a:p>
        </p:txBody>
      </p:sp>
      <p:sp>
        <p:nvSpPr>
          <p:cNvPr id="9" name="Штриховая стрелка вправо 11">
            <a:extLst>
              <a:ext uri="{FF2B5EF4-FFF2-40B4-BE49-F238E27FC236}"/>
            </a:extLst>
          </p:cNvPr>
          <p:cNvSpPr/>
          <p:nvPr/>
        </p:nvSpPr>
        <p:spPr>
          <a:xfrm rot="16200000">
            <a:off x="2023997" y="4935255"/>
            <a:ext cx="740154" cy="884542"/>
          </a:xfrm>
          <a:prstGeom prst="stripedRightArrow">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US"/>
          </a:p>
        </p:txBody>
      </p:sp>
      <p:sp>
        <p:nvSpPr>
          <p:cNvPr id="11" name="Прямоугольник 9">
            <a:extLst>
              <a:ext uri="{FF2B5EF4-FFF2-40B4-BE49-F238E27FC236}"/>
            </a:extLst>
          </p:cNvPr>
          <p:cNvSpPr/>
          <p:nvPr/>
        </p:nvSpPr>
        <p:spPr>
          <a:xfrm>
            <a:off x="159255" y="5721674"/>
            <a:ext cx="4429125" cy="1077218"/>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uk-UA" altLang="en-US" sz="3200" dirty="0" smtClean="0">
                <a:solidFill>
                  <a:srgbClr val="000000"/>
                </a:solidFill>
                <a:latin typeface="Times New Roman" pitchFamily="18" charset="0"/>
              </a:rPr>
              <a:t>Оцінювання</a:t>
            </a:r>
            <a:r>
              <a:rPr lang="uk-UA" altLang="en-US" sz="3200" dirty="0">
                <a:solidFill>
                  <a:srgbClr val="000000"/>
                </a:solidFill>
                <a:latin typeface="Times New Roman" pitchFamily="18" charset="0"/>
              </a:rPr>
              <a:t> для контролю знань</a:t>
            </a:r>
            <a:r>
              <a:rPr lang="uk-UA" altLang="en-US" sz="3200" dirty="0" smtClean="0">
                <a:solidFill>
                  <a:srgbClr val="000000"/>
                </a:solidFill>
                <a:latin typeface="Times New Roman" pitchFamily="18" charset="0"/>
              </a:rPr>
              <a:t> </a:t>
            </a:r>
            <a:endParaRPr lang="en-US" altLang="en-US" sz="3200" dirty="0">
              <a:solidFill>
                <a:srgbClr val="000000"/>
              </a:solidFill>
              <a:latin typeface="Times New Roman" pitchFamily="18" charset="0"/>
            </a:endParaRPr>
          </a:p>
        </p:txBody>
      </p:sp>
    </p:spTree>
    <p:extLst>
      <p:ext uri="{BB962C8B-B14F-4D97-AF65-F5344CB8AC3E}">
        <p14:creationId xmlns:p14="http://schemas.microsoft.com/office/powerpoint/2010/main" val="3727992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noChangeArrowheads="1"/>
          </p:cNvSpPr>
          <p:nvPr>
            <p:ph type="title"/>
          </p:nvPr>
        </p:nvSpPr>
        <p:spPr/>
        <p:txBody>
          <a:bodyPr/>
          <a:lstStyle/>
          <a:p>
            <a:endParaRPr lang="uk-UA" altLang="ru-RU" smtClean="0"/>
          </a:p>
        </p:txBody>
      </p:sp>
      <p:graphicFrame>
        <p:nvGraphicFramePr>
          <p:cNvPr id="4" name="Объект 3">
            <a:extLst>
              <a:ext uri="{FF2B5EF4-FFF2-40B4-BE49-F238E27FC236}"/>
            </a:extLst>
          </p:cNvPr>
          <p:cNvGraphicFramePr>
            <a:graphicFrameLocks noGrp="1"/>
          </p:cNvGraphicFramePr>
          <p:nvPr>
            <p:ph idx="1"/>
            <p:extLst>
              <p:ext uri="{D42A27DB-BD31-4B8C-83A1-F6EECF244321}">
                <p14:modId xmlns:p14="http://schemas.microsoft.com/office/powerpoint/2010/main" val="3550988310"/>
              </p:ext>
            </p:extLst>
          </p:nvPr>
        </p:nvGraphicFramePr>
        <p:xfrm>
          <a:off x="115888" y="115888"/>
          <a:ext cx="9037638" cy="6078537"/>
        </p:xfrm>
        <a:graphic>
          <a:graphicData uri="http://schemas.openxmlformats.org/drawingml/2006/table">
            <a:tbl>
              <a:tblPr/>
              <a:tblGrid>
                <a:gridCol w="4518819">
                  <a:extLst>
                    <a:ext uri="{9D8B030D-6E8A-4147-A177-3AD203B41FA5}"/>
                  </a:extLst>
                </a:gridCol>
                <a:gridCol w="4518819">
                  <a:extLst>
                    <a:ext uri="{9D8B030D-6E8A-4147-A177-3AD203B41FA5}"/>
                  </a:extLst>
                </a:gridCol>
              </a:tblGrid>
              <a:tr h="57617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24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Формувальне</a:t>
                      </a:r>
                      <a:r>
                        <a:rPr kumimoji="0" lang="en-US" altLang="x-none" sz="2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x-none" sz="24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оцінювання</a:t>
                      </a:r>
                      <a:endParaRPr kumimoji="0" lang="uk-UA" altLang="x-none" sz="24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1452" marR="91452" marT="45682" marB="4568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x-none" sz="2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Традиційне</a:t>
                      </a:r>
                      <a:r>
                        <a:rPr kumimoji="0" lang="en-US" altLang="x-none" sz="2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altLang="x-none" sz="24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оцінювання</a:t>
                      </a:r>
                      <a:endParaRPr kumimoji="0" lang="uk-UA" altLang="x-none" sz="24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1452" marR="91452" marT="45682" marB="4568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extLst>
              </a:tr>
              <a:tr h="646991">
                <a:tc gridSpan="2">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altLang="x-none" sz="2800" b="1" i="0" u="none" strike="noStrike" cap="none" normalizeH="0" baseline="0" dirty="0" smtClean="0">
                          <a:ln>
                            <a:noFill/>
                          </a:ln>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Мета</a:t>
                      </a:r>
                      <a:r>
                        <a:rPr kumimoji="0" lang="ru-RU" altLang="x-none" sz="28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x-none" sz="28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62" marR="95262" marT="95171" marB="9517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hMerge="1">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endParaRPr kumimoji="0" lang="en-US" altLang="x-none" sz="28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154" marB="951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extLst>
              </a:tr>
              <a:tr h="189753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x-none" sz="28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Індивідуалізація освітнього процесу для розвитку особистості учнів.</a:t>
                      </a:r>
                    </a:p>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x-none" sz="28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Підвищити якість</a:t>
                      </a:r>
                      <a:endParaRPr kumimoji="0" lang="en-US" altLang="x-none" sz="28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62" marR="95262" marT="95171" marB="9517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altLang="x-none" sz="28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О</a:t>
                      </a:r>
                      <a:r>
                        <a:rPr kumimoji="0" lang="uk-UA" altLang="x-none" sz="28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цінити рівень навчальних досягнень учнів. Оцінити якість</a:t>
                      </a:r>
                      <a:endParaRPr kumimoji="0" lang="en-US" altLang="x-none" sz="28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62" marR="95262" marT="95171" marB="9517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extLst>
              </a:tr>
              <a:tr h="617140">
                <a:tc gridSpan="2">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x-none" sz="2800" b="1" i="0" u="none" strike="noStrike" cap="none" normalizeH="0" baseline="0" dirty="0" smtClean="0">
                          <a:ln>
                            <a:noFill/>
                          </a:ln>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Хто оцінює?</a:t>
                      </a:r>
                      <a:endParaRPr kumimoji="0" lang="en-US" altLang="x-none" sz="2800" b="1" i="0" u="none" strike="noStrike" cap="none" normalizeH="0" baseline="0" dirty="0">
                        <a:ln>
                          <a:noFill/>
                        </a:ln>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62" marR="95262" marT="95171" marB="9517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hMerge="1">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endParaRPr kumimoji="0" lang="en-US" altLang="x-none" sz="28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154" marB="951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extLst>
              </a:tr>
              <a:tr h="104393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x-none" sz="2800" b="0" i="0" u="none" strike="noStrike" cap="none" normalizeH="0" baseline="0" dirty="0" err="1"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Самооцінювання</a:t>
                      </a:r>
                      <a:r>
                        <a:rPr kumimoji="0" lang="uk-UA" altLang="x-none" sz="28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uk-UA" altLang="x-none" sz="2800" b="0" i="0" u="none" strike="noStrike" cap="none" normalizeH="0" baseline="0" dirty="0" err="1"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взаємооцінювання</a:t>
                      </a:r>
                      <a:r>
                        <a:rPr kumimoji="0" lang="uk-UA" altLang="x-none" sz="28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вчитель</a:t>
                      </a:r>
                      <a:endParaRPr kumimoji="0" lang="en-US" altLang="x-none" sz="28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62" marR="95262" marT="95171" marB="9517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uk-UA" altLang="x-none" sz="28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Вчитель</a:t>
                      </a:r>
                      <a:endParaRPr kumimoji="0" lang="en-US" altLang="x-none" sz="28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62" marR="95262" marT="95171" marB="9517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extLst>
              </a:tr>
              <a:tr h="648381">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x-none" sz="2800" b="1" i="0" u="none" strike="noStrike" cap="none" normalizeH="0" baseline="0" dirty="0" smtClean="0">
                          <a:ln>
                            <a:noFill/>
                          </a:ln>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Що оцінюється?</a:t>
                      </a:r>
                      <a:endParaRPr kumimoji="0" lang="en-US" altLang="x-none" sz="2800" b="1" i="0" u="none" strike="noStrike" cap="none" normalizeH="0" baseline="0" dirty="0">
                        <a:ln>
                          <a:noFill/>
                        </a:ln>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62" marR="95262" marT="95171" marB="9517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hMerge="1">
                  <a:txBody>
                    <a:bodyPr/>
                    <a:lstStyle/>
                    <a:p>
                      <a:pPr marL="0" marR="0" lvl="0" indent="0" algn="l" defTabSz="914400" rtl="0" eaLnBrk="1" fontAlgn="base" latinLnBrk="0" hangingPunct="1">
                        <a:lnSpc>
                          <a:spcPct val="107000"/>
                        </a:lnSpc>
                        <a:spcBef>
                          <a:spcPct val="0"/>
                        </a:spcBef>
                        <a:spcAft>
                          <a:spcPct val="0"/>
                        </a:spcAft>
                        <a:buClrTx/>
                        <a:buSzTx/>
                        <a:buFontTx/>
                        <a:buNone/>
                        <a:tabLst/>
                      </a:pPr>
                      <a:endParaRPr kumimoji="0" lang="en-US" altLang="x-none" sz="28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154" marB="951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6483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x-none" sz="28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Процес навчання</a:t>
                      </a:r>
                      <a:endParaRPr kumimoji="0" lang="en-US" altLang="x-none" sz="28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62" marR="95262" marT="95171" marB="9517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uk-UA" altLang="x-none" sz="28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Результат навчання</a:t>
                      </a:r>
                      <a:endParaRPr kumimoji="0" lang="en-US" altLang="x-none" sz="28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62" marR="95262" marT="95171" marB="9517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Tree>
    <p:extLst>
      <p:ext uri="{BB962C8B-B14F-4D97-AF65-F5344CB8AC3E}">
        <p14:creationId xmlns:p14="http://schemas.microsoft.com/office/powerpoint/2010/main" val="3476769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noChangeArrowheads="1"/>
          </p:cNvSpPr>
          <p:nvPr>
            <p:ph type="title"/>
          </p:nvPr>
        </p:nvSpPr>
        <p:spPr/>
        <p:txBody>
          <a:bodyPr/>
          <a:lstStyle/>
          <a:p>
            <a:endParaRPr lang="uk-UA" altLang="ru-RU" smtClean="0"/>
          </a:p>
        </p:txBody>
      </p:sp>
      <p:graphicFrame>
        <p:nvGraphicFramePr>
          <p:cNvPr id="4" name="Объект 3">
            <a:extLst>
              <a:ext uri="{FF2B5EF4-FFF2-40B4-BE49-F238E27FC236}"/>
            </a:extLst>
          </p:cNvPr>
          <p:cNvGraphicFramePr>
            <a:graphicFrameLocks noGrp="1"/>
          </p:cNvGraphicFramePr>
          <p:nvPr>
            <p:ph idx="1"/>
            <p:extLst>
              <p:ext uri="{D42A27DB-BD31-4B8C-83A1-F6EECF244321}">
                <p14:modId xmlns:p14="http://schemas.microsoft.com/office/powerpoint/2010/main" val="1251837558"/>
              </p:ext>
            </p:extLst>
          </p:nvPr>
        </p:nvGraphicFramePr>
        <p:xfrm>
          <a:off x="115888" y="115888"/>
          <a:ext cx="9037638" cy="6718299"/>
        </p:xfrm>
        <a:graphic>
          <a:graphicData uri="http://schemas.openxmlformats.org/drawingml/2006/table">
            <a:tbl>
              <a:tblPr/>
              <a:tblGrid>
                <a:gridCol w="4518819">
                  <a:extLst>
                    <a:ext uri="{9D8B030D-6E8A-4147-A177-3AD203B41FA5}"/>
                  </a:extLst>
                </a:gridCol>
                <a:gridCol w="4518819">
                  <a:extLst>
                    <a:ext uri="{9D8B030D-6E8A-4147-A177-3AD203B41FA5}"/>
                  </a:extLst>
                </a:gridCol>
              </a:tblGrid>
              <a:tr h="576179">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24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Формувальне</a:t>
                      </a:r>
                      <a:r>
                        <a:rPr kumimoji="0" lang="en-US" altLang="x-none" sz="2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x-none" sz="24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оцінювання</a:t>
                      </a:r>
                      <a:endParaRPr kumimoji="0" lang="uk-UA" altLang="x-none" sz="24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1452" marR="91452" marT="45683" marB="4568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x-none" sz="2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Традиційне </a:t>
                      </a:r>
                      <a:r>
                        <a:rPr kumimoji="0" lang="en-US" altLang="x-none" sz="2400" b="1"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оцінювання</a:t>
                      </a:r>
                      <a:endParaRPr kumimoji="0" lang="uk-UA" altLang="x-none" sz="24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91452" marR="91452" marT="45683" marB="4568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extLst>
              </a:tr>
              <a:tr h="646998">
                <a:tc gridSpan="2">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altLang="x-none" sz="2800" b="1" i="0" u="none" strike="noStrike" cap="none" normalizeH="0" baseline="0" dirty="0" err="1" smtClean="0">
                          <a:ln>
                            <a:noFill/>
                          </a:ln>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Порівнюється</a:t>
                      </a:r>
                      <a:r>
                        <a:rPr kumimoji="0" lang="ru-RU" altLang="x-none" sz="28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x-none" sz="28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62" marR="95262" marT="95172" marB="9517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hMerge="1">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endParaRPr kumimoji="0" lang="en-US" altLang="x-none" sz="28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154" marB="951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extLst>
              </a:tr>
              <a:tr h="1389876">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7000"/>
                        </a:lnSpc>
                        <a:spcBef>
                          <a:spcPct val="0"/>
                        </a:spcBef>
                        <a:spcAft>
                          <a:spcPct val="0"/>
                        </a:spcAft>
                        <a:buClrTx/>
                        <a:buSzTx/>
                        <a:buFontTx/>
                        <a:buNone/>
                        <a:tabLst/>
                        <a:defRPr/>
                      </a:pPr>
                      <a:r>
                        <a:rPr kumimoji="0" lang="uk-UA" altLang="x-none" sz="28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З попередніми досягненнями того ж учня</a:t>
                      </a:r>
                      <a:endParaRPr kumimoji="0" lang="en-US" altLang="x-none" sz="28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95262" marR="95262" marT="95172" marB="9517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uk-UA" altLang="x-none" sz="28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З досягненнями інших учнів</a:t>
                      </a:r>
                      <a:endParaRPr kumimoji="0" lang="en-US" altLang="x-none" sz="28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7000"/>
                        </a:lnSpc>
                        <a:spcBef>
                          <a:spcPct val="0"/>
                        </a:spcBef>
                        <a:spcAft>
                          <a:spcPct val="0"/>
                        </a:spcAft>
                        <a:buClrTx/>
                        <a:buSzTx/>
                        <a:buFontTx/>
                        <a:buNone/>
                        <a:tabLst/>
                      </a:pPr>
                      <a:endParaRPr kumimoji="0" lang="en-US" altLang="x-none" sz="28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62" marR="95262" marT="95172" marB="9517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extLst>
              </a:tr>
              <a:tr h="617147">
                <a:tc gridSpan="2">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x-none" sz="2800" b="1" i="0" u="none" strike="noStrike" cap="none" normalizeH="0" baseline="0" dirty="0" smtClean="0">
                          <a:ln>
                            <a:noFill/>
                          </a:ln>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Пріоритет</a:t>
                      </a:r>
                      <a:endParaRPr kumimoji="0" lang="en-US" altLang="x-none" sz="2800" b="1" i="0" u="none" strike="noStrike" cap="none" normalizeH="0" baseline="0" dirty="0">
                        <a:ln>
                          <a:noFill/>
                        </a:ln>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62" marR="95262" marT="95172" marB="9517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hMerge="1">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endParaRPr kumimoji="0" lang="en-US" altLang="x-none" sz="28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154" marB="951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extLst>
              </a:tr>
              <a:tr h="64838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x-none" sz="28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Уміння, компетентності</a:t>
                      </a:r>
                      <a:endParaRPr kumimoji="0" lang="en-US" altLang="x-none" sz="28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62" marR="95262" marT="95172" marB="9517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uk-UA" altLang="x-none" sz="28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Оцінка </a:t>
                      </a:r>
                      <a:endParaRPr kumimoji="0" lang="en-US" altLang="x-none" sz="28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62" marR="95262" marT="95172" marB="9517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extLst>
              </a:tr>
              <a:tr h="64838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x-none" sz="2800" b="1" i="0" u="none" strike="noStrike" cap="none" normalizeH="0" baseline="0" dirty="0" smtClean="0">
                          <a:ln>
                            <a:noFill/>
                          </a:ln>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Мотивація </a:t>
                      </a:r>
                      <a:endParaRPr kumimoji="0" lang="en-US" altLang="x-none" sz="2800" b="1" i="0" u="none" strike="noStrike" cap="none" normalizeH="0" baseline="0" dirty="0">
                        <a:ln>
                          <a:noFill/>
                        </a:ln>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62" marR="95262" marT="95172" marB="9517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hMerge="1">
                  <a:txBody>
                    <a:bodyPr/>
                    <a:lstStyle/>
                    <a:p>
                      <a:pPr marL="0" marR="0" lvl="0" indent="0" algn="l" defTabSz="914400" rtl="0" eaLnBrk="1" fontAlgn="base" latinLnBrk="0" hangingPunct="1">
                        <a:lnSpc>
                          <a:spcPct val="107000"/>
                        </a:lnSpc>
                        <a:spcBef>
                          <a:spcPct val="0"/>
                        </a:spcBef>
                        <a:spcAft>
                          <a:spcPct val="0"/>
                        </a:spcAft>
                        <a:buClrTx/>
                        <a:buSzTx/>
                        <a:buFontTx/>
                        <a:buNone/>
                        <a:tabLst/>
                      </a:pPr>
                      <a:endParaRPr kumimoji="0" lang="en-US" altLang="x-none" sz="28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154" marB="951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21913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x-none" sz="28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Підвищується</a:t>
                      </a:r>
                      <a:endParaRPr kumimoji="0" lang="en-US" altLang="x-none" sz="28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62" marR="95262" marT="95172" marB="9517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r" defTabSz="914400" rtl="0" eaLnBrk="1" fontAlgn="base" latinLnBrk="0" hangingPunct="1">
                        <a:lnSpc>
                          <a:spcPct val="107000"/>
                        </a:lnSpc>
                        <a:spcBef>
                          <a:spcPct val="0"/>
                        </a:spcBef>
                        <a:spcAft>
                          <a:spcPct val="0"/>
                        </a:spcAft>
                        <a:buClrTx/>
                        <a:buSzTx/>
                        <a:buFontTx/>
                        <a:buNone/>
                        <a:tabLst/>
                      </a:pPr>
                      <a:r>
                        <a:rPr kumimoji="0" lang="uk-UA" altLang="x-none" sz="28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Знижується для всіх, хто не має високих оцінок</a:t>
                      </a:r>
                      <a:endParaRPr kumimoji="0" lang="en-US" altLang="x-none" sz="28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62" marR="95262" marT="95172" marB="9517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Tree>
    <p:extLst>
      <p:ext uri="{BB962C8B-B14F-4D97-AF65-F5344CB8AC3E}">
        <p14:creationId xmlns:p14="http://schemas.microsoft.com/office/powerpoint/2010/main" val="2375058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noChangeArrowheads="1"/>
          </p:cNvSpPr>
          <p:nvPr>
            <p:ph type="title"/>
          </p:nvPr>
        </p:nvSpPr>
        <p:spPr/>
        <p:txBody>
          <a:bodyPr/>
          <a:lstStyle/>
          <a:p>
            <a:endParaRPr lang="uk-UA" altLang="ru-RU" smtClean="0"/>
          </a:p>
        </p:txBody>
      </p:sp>
      <p:graphicFrame>
        <p:nvGraphicFramePr>
          <p:cNvPr id="4" name="Объект 3">
            <a:extLst>
              <a:ext uri="{FF2B5EF4-FFF2-40B4-BE49-F238E27FC236}"/>
            </a:extLst>
          </p:cNvPr>
          <p:cNvGraphicFramePr>
            <a:graphicFrameLocks noGrp="1"/>
          </p:cNvGraphicFramePr>
          <p:nvPr>
            <p:ph idx="1"/>
            <p:extLst>
              <p:ext uri="{D42A27DB-BD31-4B8C-83A1-F6EECF244321}">
                <p14:modId xmlns:p14="http://schemas.microsoft.com/office/powerpoint/2010/main" val="3567612148"/>
              </p:ext>
            </p:extLst>
          </p:nvPr>
        </p:nvGraphicFramePr>
        <p:xfrm>
          <a:off x="457200" y="0"/>
          <a:ext cx="8686800" cy="6672264"/>
        </p:xfrm>
        <a:graphic>
          <a:graphicData uri="http://schemas.openxmlformats.org/drawingml/2006/table">
            <a:tbl>
              <a:tblPr/>
              <a:tblGrid>
                <a:gridCol w="4343400">
                  <a:extLst>
                    <a:ext uri="{9D8B030D-6E8A-4147-A177-3AD203B41FA5}"/>
                  </a:extLst>
                </a:gridCol>
                <a:gridCol w="4343400">
                  <a:extLst>
                    <a:ext uri="{9D8B030D-6E8A-4147-A177-3AD203B41FA5}"/>
                  </a:extLst>
                </a:gridCol>
              </a:tblGrid>
              <a:tr h="88334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24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Формувальне</a:t>
                      </a:r>
                      <a:r>
                        <a:rPr kumimoji="0" lang="en-US" altLang="x-none" sz="2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x-none" sz="24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оцінювання</a:t>
                      </a:r>
                      <a:endParaRPr kumimoji="0" lang="uk-UA" altLang="x-none" sz="24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674" marB="4567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x-none" sz="2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Традиційне </a:t>
                      </a:r>
                      <a:r>
                        <a:rPr kumimoji="0" lang="en-US" altLang="x-none" sz="2400" b="1"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оцінювання</a:t>
                      </a:r>
                      <a:endParaRPr kumimoji="0" lang="uk-UA" altLang="x-none" sz="24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674" marB="4567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extLst>
              </a:tr>
              <a:tr h="1103532">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x-none" sz="2800" b="0" i="0" u="none" strike="noStrike" cap="none" normalizeH="0" baseline="0">
                          <a:ln>
                            <a:noFill/>
                          </a:ln>
                          <a:solidFill>
                            <a:srgbClr val="010101"/>
                          </a:solidFill>
                          <a:effectLst/>
                          <a:latin typeface="Times New Roman" panose="02020603050405020304" pitchFamily="18" charset="0"/>
                          <a:cs typeface="Times New Roman" panose="02020603050405020304" pitchFamily="18" charset="0"/>
                        </a:rPr>
                        <a:t>Перевіряє, як триває навчання</a:t>
                      </a:r>
                      <a:endParaRPr kumimoji="0" lang="en-US" altLang="x-none" sz="28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154" marB="951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x-none" sz="2800" b="0" i="0" u="none" strike="noStrike" cap="none" normalizeH="0" baseline="0">
                          <a:ln>
                            <a:noFill/>
                          </a:ln>
                          <a:solidFill>
                            <a:srgbClr val="010101"/>
                          </a:solidFill>
                          <a:effectLst/>
                          <a:latin typeface="Times New Roman" panose="02020603050405020304" pitchFamily="18" charset="0"/>
                          <a:cs typeface="Times New Roman" panose="02020603050405020304" pitchFamily="18" charset="0"/>
                        </a:rPr>
                        <a:t>Перевіряє, що було вивчено</a:t>
                      </a:r>
                      <a:endParaRPr kumimoji="0" lang="en-US" altLang="x-none" sz="28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154" marB="951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extLst>
              </a:tr>
              <a:tr h="156528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altLang="x-none" sz="2800" b="0" i="0" u="none" strike="noStrike" cap="none" normalizeH="0" baseline="0" dirty="0" err="1" smtClean="0">
                          <a:ln>
                            <a:noFill/>
                          </a:ln>
                          <a:solidFill>
                            <a:srgbClr val="010101"/>
                          </a:solidFill>
                          <a:effectLst/>
                          <a:latin typeface="Times New Roman" panose="02020603050405020304" pitchFamily="18" charset="0"/>
                          <a:cs typeface="Times New Roman" panose="02020603050405020304" pitchFamily="18" charset="0"/>
                        </a:rPr>
                        <a:t>Діагносту</a:t>
                      </a:r>
                      <a:r>
                        <a:rPr kumimoji="0" lang="uk-UA" altLang="x-none" sz="2800" b="0" i="0" u="none" strike="noStrike" cap="none" normalizeH="0" baseline="0" dirty="0" smtClean="0">
                          <a:ln>
                            <a:noFill/>
                          </a:ln>
                          <a:solidFill>
                            <a:srgbClr val="010101"/>
                          </a:solidFill>
                          <a:effectLst/>
                          <a:latin typeface="Times New Roman" panose="02020603050405020304" pitchFamily="18" charset="0"/>
                          <a:cs typeface="Times New Roman" panose="02020603050405020304" pitchFamily="18" charset="0"/>
                        </a:rPr>
                        <a:t>є</a:t>
                      </a:r>
                      <a:r>
                        <a:rPr kumimoji="0" lang="ru-RU" altLang="x-none" sz="2800" b="0" i="0" u="none" strike="noStrike" cap="none" normalizeH="0" baseline="0" dirty="0" smtClean="0">
                          <a:ln>
                            <a:noFill/>
                          </a:ln>
                          <a:solidFill>
                            <a:srgbClr val="010101"/>
                          </a:solidFill>
                          <a:effectLst/>
                          <a:latin typeface="Times New Roman" panose="02020603050405020304" pitchFamily="18" charset="0"/>
                          <a:cs typeface="Times New Roman" panose="02020603050405020304" pitchFamily="18" charset="0"/>
                        </a:rPr>
                        <a:t>: </a:t>
                      </a:r>
                      <a:r>
                        <a:rPr kumimoji="0" lang="ru-RU" altLang="x-none" sz="2800" b="0" i="0" u="none" strike="noStrike" cap="none" normalizeH="0" baseline="0" dirty="0" err="1">
                          <a:ln>
                            <a:noFill/>
                          </a:ln>
                          <a:solidFill>
                            <a:srgbClr val="010101"/>
                          </a:solidFill>
                          <a:effectLst/>
                          <a:latin typeface="Times New Roman" panose="02020603050405020304" pitchFamily="18" charset="0"/>
                          <a:cs typeface="Times New Roman" panose="02020603050405020304" pitchFamily="18" charset="0"/>
                        </a:rPr>
                        <a:t>ідентифікує</a:t>
                      </a:r>
                      <a:r>
                        <a:rPr kumimoji="0" lang="ru-RU" altLang="x-none" sz="2800" b="0" i="0" u="none" strike="noStrike" cap="none" normalizeH="0" baseline="0" dirty="0">
                          <a:ln>
                            <a:noFill/>
                          </a:ln>
                          <a:solidFill>
                            <a:srgbClr val="010101"/>
                          </a:solidFill>
                          <a:effectLst/>
                          <a:latin typeface="Times New Roman" panose="02020603050405020304" pitchFamily="18" charset="0"/>
                          <a:cs typeface="Times New Roman" panose="02020603050405020304" pitchFamily="18" charset="0"/>
                        </a:rPr>
                        <a:t> </a:t>
                      </a:r>
                      <a:r>
                        <a:rPr kumimoji="0" lang="ru-RU" altLang="x-none" sz="2800" b="0" i="0" u="none" strike="noStrike" cap="none" normalizeH="0" baseline="0" dirty="0" err="1">
                          <a:ln>
                            <a:noFill/>
                          </a:ln>
                          <a:solidFill>
                            <a:srgbClr val="010101"/>
                          </a:solidFill>
                          <a:effectLst/>
                          <a:latin typeface="Times New Roman" panose="02020603050405020304" pitchFamily="18" charset="0"/>
                          <a:cs typeface="Times New Roman" panose="02020603050405020304" pitchFamily="18" charset="0"/>
                        </a:rPr>
                        <a:t>сфери</a:t>
                      </a:r>
                      <a:r>
                        <a:rPr kumimoji="0" lang="ru-RU" altLang="x-none" sz="2800" b="0" i="0" u="none" strike="noStrike" cap="none" normalizeH="0" baseline="0" dirty="0">
                          <a:ln>
                            <a:noFill/>
                          </a:ln>
                          <a:solidFill>
                            <a:srgbClr val="010101"/>
                          </a:solidFill>
                          <a:effectLst/>
                          <a:latin typeface="Times New Roman" panose="02020603050405020304" pitchFamily="18" charset="0"/>
                          <a:cs typeface="Times New Roman" panose="02020603050405020304" pitchFamily="18" charset="0"/>
                        </a:rPr>
                        <a:t>, де </a:t>
                      </a:r>
                      <a:r>
                        <a:rPr kumimoji="0" lang="ru-RU" altLang="x-none" sz="2800" b="0" i="0" u="none" strike="noStrike" cap="none" normalizeH="0" baseline="0" dirty="0" err="1">
                          <a:ln>
                            <a:noFill/>
                          </a:ln>
                          <a:solidFill>
                            <a:srgbClr val="010101"/>
                          </a:solidFill>
                          <a:effectLst/>
                          <a:latin typeface="Times New Roman" panose="02020603050405020304" pitchFamily="18" charset="0"/>
                          <a:cs typeface="Times New Roman" panose="02020603050405020304" pitchFamily="18" charset="0"/>
                        </a:rPr>
                        <a:t>необхідне</a:t>
                      </a:r>
                      <a:r>
                        <a:rPr kumimoji="0" lang="ru-RU" altLang="x-none" sz="2800" b="0" i="0" u="none" strike="noStrike" cap="none" normalizeH="0" baseline="0" dirty="0">
                          <a:ln>
                            <a:noFill/>
                          </a:ln>
                          <a:solidFill>
                            <a:srgbClr val="010101"/>
                          </a:solidFill>
                          <a:effectLst/>
                          <a:latin typeface="Times New Roman" panose="02020603050405020304" pitchFamily="18" charset="0"/>
                          <a:cs typeface="Times New Roman" panose="02020603050405020304" pitchFamily="18" charset="0"/>
                        </a:rPr>
                        <a:t> </a:t>
                      </a:r>
                      <a:r>
                        <a:rPr kumimoji="0" lang="ru-RU" altLang="x-none" sz="2800" b="0" i="0" u="none" strike="noStrike" cap="none" normalizeH="0" baseline="0" dirty="0" err="1">
                          <a:ln>
                            <a:noFill/>
                          </a:ln>
                          <a:solidFill>
                            <a:srgbClr val="010101"/>
                          </a:solidFill>
                          <a:effectLst/>
                          <a:latin typeface="Times New Roman" panose="02020603050405020304" pitchFamily="18" charset="0"/>
                          <a:cs typeface="Times New Roman" panose="02020603050405020304" pitchFamily="18" charset="0"/>
                        </a:rPr>
                        <a:t>покращення</a:t>
                      </a:r>
                      <a:endParaRPr kumimoji="0" lang="en-US" altLang="x-none" sz="28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154" marB="951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altLang="x-none" sz="2800" b="0" i="0" u="none" strike="noStrike" cap="none" normalizeH="0" baseline="0" dirty="0" err="1" smtClean="0">
                          <a:ln>
                            <a:noFill/>
                          </a:ln>
                          <a:solidFill>
                            <a:srgbClr val="010101"/>
                          </a:solidFill>
                          <a:effectLst/>
                          <a:latin typeface="Times New Roman" panose="02020603050405020304" pitchFamily="18" charset="0"/>
                          <a:cs typeface="Times New Roman" panose="02020603050405020304" pitchFamily="18" charset="0"/>
                        </a:rPr>
                        <a:t>Оцінює</a:t>
                      </a:r>
                      <a:r>
                        <a:rPr kumimoji="0" lang="ru-RU" altLang="x-none" sz="2800" b="0" i="0" u="none" strike="noStrike" cap="none" normalizeH="0" baseline="0" dirty="0" smtClean="0">
                          <a:ln>
                            <a:noFill/>
                          </a:ln>
                          <a:solidFill>
                            <a:srgbClr val="010101"/>
                          </a:solidFill>
                          <a:effectLst/>
                          <a:latin typeface="Times New Roman" panose="02020603050405020304" pitchFamily="18" charset="0"/>
                          <a:cs typeface="Times New Roman" panose="02020603050405020304" pitchFamily="18" charset="0"/>
                        </a:rPr>
                        <a:t>: </a:t>
                      </a:r>
                      <a:r>
                        <a:rPr kumimoji="0" lang="ru-RU" altLang="x-none" sz="2800" b="0" i="0" u="none" strike="noStrike" cap="none" normalizeH="0" baseline="0" dirty="0" err="1">
                          <a:ln>
                            <a:noFill/>
                          </a:ln>
                          <a:solidFill>
                            <a:srgbClr val="010101"/>
                          </a:solidFill>
                          <a:effectLst/>
                          <a:latin typeface="Times New Roman" panose="02020603050405020304" pitchFamily="18" charset="0"/>
                          <a:cs typeface="Times New Roman" panose="02020603050405020304" pitchFamily="18" charset="0"/>
                        </a:rPr>
                        <a:t>вимірює</a:t>
                      </a:r>
                      <a:r>
                        <a:rPr kumimoji="0" lang="ru-RU" altLang="x-none" sz="2800" b="0" i="0" u="none" strike="noStrike" cap="none" normalizeH="0" baseline="0" dirty="0">
                          <a:ln>
                            <a:noFill/>
                          </a:ln>
                          <a:solidFill>
                            <a:srgbClr val="010101"/>
                          </a:solidFill>
                          <a:effectLst/>
                          <a:latin typeface="Times New Roman" panose="02020603050405020304" pitchFamily="18" charset="0"/>
                          <a:cs typeface="Times New Roman" panose="02020603050405020304" pitchFamily="18" charset="0"/>
                        </a:rPr>
                        <a:t> </a:t>
                      </a:r>
                      <a:r>
                        <a:rPr kumimoji="0" lang="ru-RU" altLang="x-none" sz="2800" b="0" i="0" u="none" strike="noStrike" cap="none" normalizeH="0" baseline="0" dirty="0" err="1">
                          <a:ln>
                            <a:noFill/>
                          </a:ln>
                          <a:solidFill>
                            <a:srgbClr val="010101"/>
                          </a:solidFill>
                          <a:effectLst/>
                          <a:latin typeface="Times New Roman" panose="02020603050405020304" pitchFamily="18" charset="0"/>
                          <a:cs typeface="Times New Roman" panose="02020603050405020304" pitchFamily="18" charset="0"/>
                        </a:rPr>
                        <a:t>досягнення</a:t>
                      </a:r>
                      <a:r>
                        <a:rPr kumimoji="0" lang="ru-RU" altLang="x-none" sz="2800" b="0" i="0" u="none" strike="noStrike" cap="none" normalizeH="0" baseline="0" dirty="0">
                          <a:ln>
                            <a:noFill/>
                          </a:ln>
                          <a:solidFill>
                            <a:srgbClr val="010101"/>
                          </a:solidFill>
                          <a:effectLst/>
                          <a:latin typeface="Times New Roman" panose="02020603050405020304" pitchFamily="18" charset="0"/>
                          <a:cs typeface="Times New Roman" panose="02020603050405020304" pitchFamily="18" charset="0"/>
                        </a:rPr>
                        <a:t> </a:t>
                      </a:r>
                      <a:r>
                        <a:rPr kumimoji="0" lang="ru-RU" altLang="x-none" sz="2800" b="0" i="0" u="none" strike="noStrike" cap="none" normalizeH="0" baseline="0" dirty="0" err="1">
                          <a:ln>
                            <a:noFill/>
                          </a:ln>
                          <a:solidFill>
                            <a:srgbClr val="010101"/>
                          </a:solidFill>
                          <a:effectLst/>
                          <a:latin typeface="Times New Roman" panose="02020603050405020304" pitchFamily="18" charset="0"/>
                          <a:cs typeface="Times New Roman" panose="02020603050405020304" pitchFamily="18" charset="0"/>
                        </a:rPr>
                        <a:t>певного</a:t>
                      </a:r>
                      <a:r>
                        <a:rPr kumimoji="0" lang="ru-RU" altLang="x-none" sz="2800" b="0" i="0" u="none" strike="noStrike" cap="none" normalizeH="0" baseline="0" dirty="0">
                          <a:ln>
                            <a:noFill/>
                          </a:ln>
                          <a:solidFill>
                            <a:srgbClr val="010101"/>
                          </a:solidFill>
                          <a:effectLst/>
                          <a:latin typeface="Times New Roman" panose="02020603050405020304" pitchFamily="18" charset="0"/>
                          <a:cs typeface="Times New Roman" panose="02020603050405020304" pitchFamily="18" charset="0"/>
                        </a:rPr>
                        <a:t> </a:t>
                      </a:r>
                      <a:r>
                        <a:rPr kumimoji="0" lang="ru-RU" altLang="x-none" sz="2800" b="0" i="0" u="none" strike="noStrike" cap="none" normalizeH="0" baseline="0" dirty="0" err="1">
                          <a:ln>
                            <a:noFill/>
                          </a:ln>
                          <a:solidFill>
                            <a:srgbClr val="010101"/>
                          </a:solidFill>
                          <a:effectLst/>
                          <a:latin typeface="Times New Roman" panose="02020603050405020304" pitchFamily="18" charset="0"/>
                          <a:cs typeface="Times New Roman" panose="02020603050405020304" pitchFamily="18" charset="0"/>
                        </a:rPr>
                        <a:t>рівня</a:t>
                      </a:r>
                      <a:endParaRPr kumimoji="0" lang="en-US" altLang="x-none" sz="28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154" marB="951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extLst>
              </a:tr>
              <a:tr h="2016567">
                <a:tc gridSpan="2">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ru-RU" altLang="x-none" sz="2800" b="0" i="0" u="none" strike="noStrike" cap="none" normalizeH="0" baseline="0" dirty="0" err="1">
                          <a:ln>
                            <a:noFill/>
                          </a:ln>
                          <a:solidFill>
                            <a:srgbClr val="010101"/>
                          </a:solidFill>
                          <a:effectLst/>
                          <a:latin typeface="Times New Roman" panose="02020603050405020304" pitchFamily="18" charset="0"/>
                          <a:cs typeface="Times New Roman" panose="02020603050405020304" pitchFamily="18" charset="0"/>
                        </a:rPr>
                        <a:t>Здійснюється</a:t>
                      </a:r>
                      <a:r>
                        <a:rPr kumimoji="0" lang="ru-RU" altLang="x-none" sz="2800" b="0" i="0" u="none" strike="noStrike" cap="none" normalizeH="0" baseline="0" dirty="0">
                          <a:ln>
                            <a:noFill/>
                          </a:ln>
                          <a:solidFill>
                            <a:srgbClr val="010101"/>
                          </a:solidFill>
                          <a:effectLst/>
                          <a:latin typeface="Times New Roman" panose="02020603050405020304" pitchFamily="18" charset="0"/>
                          <a:cs typeface="Times New Roman" panose="02020603050405020304" pitchFamily="18" charset="0"/>
                        </a:rPr>
                        <a:t> </a:t>
                      </a:r>
                      <a:r>
                        <a:rPr kumimoji="0" lang="ru-RU" altLang="x-none" sz="2800" b="0" i="0" u="none" strike="noStrike" cap="none" normalizeH="0" baseline="0" dirty="0" err="1">
                          <a:ln>
                            <a:noFill/>
                          </a:ln>
                          <a:solidFill>
                            <a:srgbClr val="010101"/>
                          </a:solidFill>
                          <a:effectLst/>
                          <a:latin typeface="Times New Roman" panose="02020603050405020304" pitchFamily="18" charset="0"/>
                          <a:cs typeface="Times New Roman" panose="02020603050405020304" pitchFamily="18" charset="0"/>
                        </a:rPr>
                        <a:t>під</a:t>
                      </a:r>
                      <a:r>
                        <a:rPr kumimoji="0" lang="ru-RU" altLang="x-none" sz="2800" b="0" i="0" u="none" strike="noStrike" cap="none" normalizeH="0" baseline="0" dirty="0">
                          <a:ln>
                            <a:noFill/>
                          </a:ln>
                          <a:solidFill>
                            <a:srgbClr val="010101"/>
                          </a:solidFill>
                          <a:effectLst/>
                          <a:latin typeface="Times New Roman" panose="02020603050405020304" pitchFamily="18" charset="0"/>
                          <a:cs typeface="Times New Roman" panose="02020603050405020304" pitchFamily="18" charset="0"/>
                        </a:rPr>
                        <a:t> час </a:t>
                      </a:r>
                      <a:r>
                        <a:rPr kumimoji="0" lang="ru-RU" altLang="x-none" sz="2800" b="0" i="0" u="none" strike="noStrike" cap="none" normalizeH="0" baseline="0" dirty="0" err="1" smtClean="0">
                          <a:ln>
                            <a:noFill/>
                          </a:ln>
                          <a:solidFill>
                            <a:srgbClr val="010101"/>
                          </a:solidFill>
                          <a:effectLst/>
                          <a:latin typeface="Times New Roman" panose="02020603050405020304" pitchFamily="18" charset="0"/>
                          <a:cs typeface="Times New Roman" panose="02020603050405020304" pitchFamily="18" charset="0"/>
                        </a:rPr>
                        <a:t>освітнього</a:t>
                      </a:r>
                      <a:r>
                        <a:rPr kumimoji="0" lang="ru-RU" altLang="x-none" sz="2800" b="0" i="0" u="none" strike="noStrike" cap="none" normalizeH="0" baseline="0" dirty="0" smtClean="0">
                          <a:ln>
                            <a:noFill/>
                          </a:ln>
                          <a:solidFill>
                            <a:srgbClr val="010101"/>
                          </a:solidFill>
                          <a:effectLst/>
                          <a:latin typeface="Times New Roman" panose="02020603050405020304" pitchFamily="18" charset="0"/>
                          <a:cs typeface="Times New Roman" panose="02020603050405020304" pitchFamily="18" charset="0"/>
                        </a:rPr>
                        <a:t> </a:t>
                      </a:r>
                      <a:r>
                        <a:rPr kumimoji="0" lang="ru-RU" altLang="x-none" sz="2800" b="0" i="0" u="none" strike="noStrike" cap="none" normalizeH="0" baseline="0" dirty="0" err="1">
                          <a:ln>
                            <a:noFill/>
                          </a:ln>
                          <a:solidFill>
                            <a:srgbClr val="010101"/>
                          </a:solidFill>
                          <a:effectLst/>
                          <a:latin typeface="Times New Roman" panose="02020603050405020304" pitchFamily="18" charset="0"/>
                          <a:cs typeface="Times New Roman" panose="02020603050405020304" pitchFamily="18" charset="0"/>
                        </a:rPr>
                        <a:t>процесу</a:t>
                      </a:r>
                      <a:endParaRPr kumimoji="0" lang="en-US" altLang="x-none" sz="28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154" marB="951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hMerge="1">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endParaRPr kumimoji="0" lang="en-US" altLang="x-none" sz="28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154" marB="951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extLst>
              </a:tr>
              <a:tr h="1103532">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altLang="x-none" sz="2800" b="0" i="0" u="none" strike="noStrike" cap="none" normalizeH="0" baseline="0" dirty="0" err="1">
                          <a:ln>
                            <a:noFill/>
                          </a:ln>
                          <a:solidFill>
                            <a:srgbClr val="010101"/>
                          </a:solidFill>
                          <a:effectLst/>
                          <a:latin typeface="Times New Roman" panose="02020603050405020304" pitchFamily="18" charset="0"/>
                          <a:cs typeface="Times New Roman" panose="02020603050405020304" pitchFamily="18" charset="0"/>
                        </a:rPr>
                        <a:t>Допомагає</a:t>
                      </a:r>
                      <a:r>
                        <a:rPr kumimoji="0" lang="ru-RU" altLang="x-none" sz="2800" b="0" i="0" u="none" strike="noStrike" cap="none" normalizeH="0" baseline="0" dirty="0">
                          <a:ln>
                            <a:noFill/>
                          </a:ln>
                          <a:solidFill>
                            <a:srgbClr val="010101"/>
                          </a:solidFill>
                          <a:effectLst/>
                          <a:latin typeface="Times New Roman" panose="02020603050405020304" pitchFamily="18" charset="0"/>
                          <a:cs typeface="Times New Roman" panose="02020603050405020304" pitchFamily="18" charset="0"/>
                        </a:rPr>
                        <a:t> </a:t>
                      </a:r>
                      <a:r>
                        <a:rPr kumimoji="0" lang="ru-RU" altLang="x-none" sz="2800" b="0" i="0" u="none" strike="noStrike" cap="none" normalizeH="0" baseline="0" dirty="0" err="1">
                          <a:ln>
                            <a:noFill/>
                          </a:ln>
                          <a:solidFill>
                            <a:srgbClr val="010101"/>
                          </a:solidFill>
                          <a:effectLst/>
                          <a:latin typeface="Times New Roman" panose="02020603050405020304" pitchFamily="18" charset="0"/>
                          <a:cs typeface="Times New Roman" panose="02020603050405020304" pitchFamily="18" charset="0"/>
                        </a:rPr>
                        <a:t>учням</a:t>
                      </a:r>
                      <a:r>
                        <a:rPr kumimoji="0" lang="ru-RU" altLang="x-none" sz="2800" b="0" i="0" u="none" strike="noStrike" cap="none" normalizeH="0" baseline="0" dirty="0">
                          <a:ln>
                            <a:noFill/>
                          </a:ln>
                          <a:solidFill>
                            <a:srgbClr val="010101"/>
                          </a:solidFill>
                          <a:effectLst/>
                          <a:latin typeface="Times New Roman" panose="02020603050405020304" pitchFamily="18" charset="0"/>
                          <a:cs typeface="Times New Roman" panose="02020603050405020304" pitchFamily="18" charset="0"/>
                        </a:rPr>
                        <a:t> </a:t>
                      </a:r>
                      <a:r>
                        <a:rPr kumimoji="0" lang="ru-RU" altLang="x-none" sz="2800" b="0" i="0" u="none" strike="noStrike" cap="none" normalizeH="0" baseline="0" dirty="0" err="1">
                          <a:ln>
                            <a:noFill/>
                          </a:ln>
                          <a:solidFill>
                            <a:srgbClr val="010101"/>
                          </a:solidFill>
                          <a:effectLst/>
                          <a:latin typeface="Times New Roman" panose="02020603050405020304" pitchFamily="18" charset="0"/>
                          <a:cs typeface="Times New Roman" panose="02020603050405020304" pitchFamily="18" charset="0"/>
                        </a:rPr>
                        <a:t>вчитися</a:t>
                      </a:r>
                      <a:r>
                        <a:rPr kumimoji="0" lang="ru-RU" altLang="x-none" sz="2800" b="0" i="0" u="none" strike="noStrike" cap="none" normalizeH="0" baseline="0" dirty="0">
                          <a:ln>
                            <a:noFill/>
                          </a:ln>
                          <a:solidFill>
                            <a:srgbClr val="010101"/>
                          </a:solidFill>
                          <a:effectLst/>
                          <a:latin typeface="Times New Roman" panose="02020603050405020304" pitchFamily="18" charset="0"/>
                          <a:cs typeface="Times New Roman" panose="02020603050405020304" pitchFamily="18" charset="0"/>
                        </a:rPr>
                        <a:t> один в одного</a:t>
                      </a:r>
                      <a:endParaRPr kumimoji="0" lang="en-US" altLang="x-none" sz="28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154" marB="951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ru-RU" altLang="x-none" sz="2800" b="0" i="0" u="none" strike="noStrike" cap="none" normalizeH="0" baseline="0" dirty="0" err="1" smtClean="0">
                          <a:ln>
                            <a:noFill/>
                          </a:ln>
                          <a:solidFill>
                            <a:srgbClr val="010101"/>
                          </a:solidFill>
                          <a:effectLst/>
                          <a:latin typeface="Times New Roman" panose="02020603050405020304" pitchFamily="18" charset="0"/>
                          <a:cs typeface="Times New Roman" panose="02020603050405020304" pitchFamily="18" charset="0"/>
                        </a:rPr>
                        <a:t>Зумовлює</a:t>
                      </a:r>
                      <a:r>
                        <a:rPr kumimoji="0" lang="ru-RU" altLang="x-none" sz="2800" b="0" i="0" u="none" strike="noStrike" cap="none" normalizeH="0" baseline="0" dirty="0" smtClean="0">
                          <a:ln>
                            <a:noFill/>
                          </a:ln>
                          <a:solidFill>
                            <a:srgbClr val="010101"/>
                          </a:solidFill>
                          <a:effectLst/>
                          <a:latin typeface="Times New Roman" panose="02020603050405020304" pitchFamily="18" charset="0"/>
                          <a:cs typeface="Times New Roman" panose="02020603050405020304" pitchFamily="18" charset="0"/>
                        </a:rPr>
                        <a:t> </a:t>
                      </a:r>
                      <a:r>
                        <a:rPr kumimoji="0" lang="ru-RU" altLang="x-none" sz="2800" b="0" i="0" u="none" strike="noStrike" cap="none" normalizeH="0" baseline="0" dirty="0" err="1" smtClean="0">
                          <a:ln>
                            <a:noFill/>
                          </a:ln>
                          <a:solidFill>
                            <a:srgbClr val="010101"/>
                          </a:solidFill>
                          <a:effectLst/>
                          <a:latin typeface="Times New Roman" panose="02020603050405020304" pitchFamily="18" charset="0"/>
                          <a:cs typeface="Times New Roman" panose="02020603050405020304" pitchFamily="18" charset="0"/>
                        </a:rPr>
                        <a:t>конкуренцію</a:t>
                      </a:r>
                      <a:r>
                        <a:rPr kumimoji="0" lang="ru-RU" altLang="x-none" sz="2800" b="0" i="0" u="none" strike="noStrike" cap="none" normalizeH="0" baseline="0" dirty="0" smtClean="0">
                          <a:ln>
                            <a:noFill/>
                          </a:ln>
                          <a:solidFill>
                            <a:srgbClr val="010101"/>
                          </a:solidFill>
                          <a:effectLst/>
                          <a:latin typeface="Times New Roman" panose="02020603050405020304" pitchFamily="18" charset="0"/>
                          <a:cs typeface="Times New Roman" panose="02020603050405020304" pitchFamily="18" charset="0"/>
                        </a:rPr>
                        <a:t> </a:t>
                      </a:r>
                      <a:r>
                        <a:rPr kumimoji="0" lang="ru-RU" altLang="x-none" sz="2800" b="0" i="0" u="none" strike="noStrike" cap="none" normalizeH="0" baseline="0" dirty="0" err="1" smtClean="0">
                          <a:ln>
                            <a:noFill/>
                          </a:ln>
                          <a:solidFill>
                            <a:srgbClr val="010101"/>
                          </a:solidFill>
                          <a:effectLst/>
                          <a:latin typeface="Times New Roman" panose="02020603050405020304" pitchFamily="18" charset="0"/>
                          <a:cs typeface="Times New Roman" panose="02020603050405020304" pitchFamily="18" charset="0"/>
                        </a:rPr>
                        <a:t>між</a:t>
                      </a:r>
                      <a:r>
                        <a:rPr kumimoji="0" lang="ru-RU" altLang="x-none" sz="2800" b="0" i="0" u="none" strike="noStrike" cap="none" normalizeH="0" baseline="0" dirty="0" smtClean="0">
                          <a:ln>
                            <a:noFill/>
                          </a:ln>
                          <a:solidFill>
                            <a:srgbClr val="010101"/>
                          </a:solidFill>
                          <a:effectLst/>
                          <a:latin typeface="Times New Roman" panose="02020603050405020304" pitchFamily="18" charset="0"/>
                          <a:cs typeface="Times New Roman" panose="02020603050405020304" pitchFamily="18" charset="0"/>
                        </a:rPr>
                        <a:t> </a:t>
                      </a:r>
                      <a:r>
                        <a:rPr kumimoji="0" lang="ru-RU" altLang="x-none" sz="2800" b="0" i="0" u="none" strike="noStrike" cap="none" normalizeH="0" baseline="0" dirty="0" err="1" smtClean="0">
                          <a:ln>
                            <a:noFill/>
                          </a:ln>
                          <a:solidFill>
                            <a:srgbClr val="010101"/>
                          </a:solidFill>
                          <a:effectLst/>
                          <a:latin typeface="Times New Roman" panose="02020603050405020304" pitchFamily="18" charset="0"/>
                          <a:cs typeface="Times New Roman" panose="02020603050405020304" pitchFamily="18" charset="0"/>
                        </a:rPr>
                        <a:t>учнями</a:t>
                      </a:r>
                      <a:endParaRPr kumimoji="0" lang="en-US" altLang="x-none" sz="28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154" marB="951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extLst>
              </a:tr>
            </a:tbl>
          </a:graphicData>
        </a:graphic>
      </p:graphicFrame>
    </p:spTree>
    <p:extLst>
      <p:ext uri="{BB962C8B-B14F-4D97-AF65-F5344CB8AC3E}">
        <p14:creationId xmlns:p14="http://schemas.microsoft.com/office/powerpoint/2010/main" val="2740003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noChangeArrowheads="1"/>
          </p:cNvSpPr>
          <p:nvPr>
            <p:ph type="title"/>
          </p:nvPr>
        </p:nvSpPr>
        <p:spPr>
          <a:xfrm>
            <a:off x="457200" y="274638"/>
            <a:ext cx="8229600" cy="130175"/>
          </a:xfrm>
        </p:spPr>
        <p:txBody>
          <a:bodyPr>
            <a:normAutofit fontScale="90000"/>
          </a:bodyPr>
          <a:lstStyle/>
          <a:p>
            <a:endParaRPr lang="uk-UA" altLang="ru-RU" smtClean="0"/>
          </a:p>
        </p:txBody>
      </p:sp>
      <p:graphicFrame>
        <p:nvGraphicFramePr>
          <p:cNvPr id="4" name="Объект 3">
            <a:extLst>
              <a:ext uri="{FF2B5EF4-FFF2-40B4-BE49-F238E27FC236}"/>
            </a:extLst>
          </p:cNvPr>
          <p:cNvGraphicFramePr>
            <a:graphicFrameLocks noGrp="1"/>
          </p:cNvGraphicFramePr>
          <p:nvPr>
            <p:ph idx="1"/>
            <p:extLst>
              <p:ext uri="{D42A27DB-BD31-4B8C-83A1-F6EECF244321}">
                <p14:modId xmlns:p14="http://schemas.microsoft.com/office/powerpoint/2010/main" val="1051210423"/>
              </p:ext>
            </p:extLst>
          </p:nvPr>
        </p:nvGraphicFramePr>
        <p:xfrm>
          <a:off x="179388" y="-26988"/>
          <a:ext cx="9145587" cy="6825582"/>
        </p:xfrm>
        <a:graphic>
          <a:graphicData uri="http://schemas.openxmlformats.org/drawingml/2006/table">
            <a:tbl>
              <a:tblPr firstRow="1" bandRow="1">
                <a:tableStyleId>{5C22544A-7EE6-4342-B048-85BDC9FD1C3A}</a:tableStyleId>
              </a:tblPr>
              <a:tblGrid>
                <a:gridCol w="2988349">
                  <a:extLst>
                    <a:ext uri="{9D8B030D-6E8A-4147-A177-3AD203B41FA5}"/>
                  </a:extLst>
                </a:gridCol>
                <a:gridCol w="2988349">
                  <a:extLst>
                    <a:ext uri="{9D8B030D-6E8A-4147-A177-3AD203B41FA5}"/>
                  </a:extLst>
                </a:gridCol>
                <a:gridCol w="3168889">
                  <a:extLst>
                    <a:ext uri="{9D8B030D-6E8A-4147-A177-3AD203B41FA5}"/>
                  </a:extLst>
                </a:gridCol>
              </a:tblGrid>
              <a:tr h="1099226">
                <a:tc>
                  <a:txBody>
                    <a:bodyPr/>
                    <a:lstStyle/>
                    <a:p>
                      <a:r>
                        <a:rPr lang="uk-UA" sz="2800" dirty="0">
                          <a:solidFill>
                            <a:schemeClr val="tx1"/>
                          </a:solidFill>
                        </a:rPr>
                        <a:t>Формувальне</a:t>
                      </a:r>
                      <a:r>
                        <a:rPr lang="uk-UA" sz="2800" baseline="0" dirty="0">
                          <a:solidFill>
                            <a:schemeClr val="tx1"/>
                          </a:solidFill>
                        </a:rPr>
                        <a:t> оцінювання</a:t>
                      </a:r>
                      <a:endParaRPr lang="uk-UA" sz="2800" dirty="0">
                        <a:solidFill>
                          <a:schemeClr val="tx1"/>
                        </a:solidFill>
                      </a:endParaRPr>
                    </a:p>
                  </a:txBody>
                  <a:tcPr marL="91451" marR="91451" marT="45723" marB="45723"/>
                </a:tc>
                <a:tc>
                  <a:txBody>
                    <a:bodyPr/>
                    <a:lstStyle/>
                    <a:p>
                      <a:pPr algn="ctr"/>
                      <a:r>
                        <a:rPr lang="uk-UA" sz="2800" dirty="0">
                          <a:solidFill>
                            <a:schemeClr val="tx1"/>
                          </a:solidFill>
                        </a:rPr>
                        <a:t>Обидва</a:t>
                      </a:r>
                    </a:p>
                  </a:txBody>
                  <a:tcPr marL="91451" marR="91451" marT="45723" marB="45723"/>
                </a:tc>
                <a:tc>
                  <a:txBody>
                    <a:bodyPr/>
                    <a:lstStyle/>
                    <a:p>
                      <a:r>
                        <a:rPr lang="uk-UA" sz="2800" dirty="0">
                          <a:solidFill>
                            <a:schemeClr val="tx1"/>
                          </a:solidFill>
                        </a:rPr>
                        <a:t>Підсумкове </a:t>
                      </a:r>
                      <a:r>
                        <a:rPr kumimoji="0" lang="uk-UA" altLang="x-none" sz="2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(традиційне)</a:t>
                      </a:r>
                      <a:r>
                        <a:rPr kumimoji="0" lang="en-US" altLang="x-none" sz="2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lang="uk-UA" sz="2800" dirty="0" smtClean="0">
                          <a:solidFill>
                            <a:schemeClr val="tx1"/>
                          </a:solidFill>
                        </a:rPr>
                        <a:t>оцінювання</a:t>
                      </a:r>
                      <a:endParaRPr lang="uk-UA" sz="2800" dirty="0">
                        <a:solidFill>
                          <a:schemeClr val="tx1"/>
                        </a:solidFill>
                      </a:endParaRPr>
                    </a:p>
                  </a:txBody>
                  <a:tcPr marL="91451" marR="91451" marT="45723" marB="45723"/>
                </a:tc>
                <a:extLst>
                  <a:ext uri="{0D108BD9-81ED-4DB2-BD59-A6C34878D82A}"/>
                </a:extLst>
              </a:tr>
              <a:tr h="1461359">
                <a:tc>
                  <a:txBody>
                    <a:bodyPr/>
                    <a:lstStyle/>
                    <a:p>
                      <a:r>
                        <a:rPr lang="uk-UA" sz="2800" dirty="0">
                          <a:solidFill>
                            <a:schemeClr val="tx1"/>
                          </a:solidFill>
                        </a:rPr>
                        <a:t>Завжди є позитивним</a:t>
                      </a:r>
                    </a:p>
                  </a:txBody>
                  <a:tcPr marL="91451" marR="91451" marT="45723" marB="45723"/>
                </a:tc>
                <a:tc>
                  <a:txBody>
                    <a:bodyPr/>
                    <a:lstStyle/>
                    <a:p>
                      <a:r>
                        <a:rPr lang="uk-UA" sz="2800" dirty="0">
                          <a:solidFill>
                            <a:schemeClr val="tx1"/>
                          </a:solidFill>
                        </a:rPr>
                        <a:t>Вимагають критеріїв</a:t>
                      </a:r>
                    </a:p>
                  </a:txBody>
                  <a:tcPr marL="91451" marR="91451" marT="45723" marB="45723"/>
                </a:tc>
                <a:tc>
                  <a:txBody>
                    <a:bodyPr/>
                    <a:lstStyle/>
                    <a:p>
                      <a:r>
                        <a:rPr lang="uk-UA" sz="2800" dirty="0">
                          <a:solidFill>
                            <a:schemeClr val="tx1"/>
                          </a:solidFill>
                        </a:rPr>
                        <a:t>Виносить оціночне судження</a:t>
                      </a:r>
                    </a:p>
                  </a:txBody>
                  <a:tcPr marL="91451" marR="91451" marT="45723" marB="45723"/>
                </a:tc>
                <a:extLst>
                  <a:ext uri="{0D108BD9-81ED-4DB2-BD59-A6C34878D82A}"/>
                </a:extLst>
              </a:tr>
              <a:tr h="1461359">
                <a:tc>
                  <a:txBody>
                    <a:bodyPr/>
                    <a:lstStyle/>
                    <a:p>
                      <a:r>
                        <a:rPr lang="uk-UA" sz="2800" dirty="0">
                          <a:solidFill>
                            <a:schemeClr val="tx1"/>
                          </a:solidFill>
                        </a:rPr>
                        <a:t>Індивідуалізоване</a:t>
                      </a:r>
                    </a:p>
                  </a:txBody>
                  <a:tcPr marL="91451" marR="91451" marT="45723" marB="45723"/>
                </a:tc>
                <a:tc>
                  <a:txBody>
                    <a:bodyPr/>
                    <a:lstStyle/>
                    <a:p>
                      <a:r>
                        <a:rPr lang="uk-UA" sz="2800" dirty="0">
                          <a:solidFill>
                            <a:schemeClr val="tx1"/>
                          </a:solidFill>
                        </a:rPr>
                        <a:t>Застосовують засоби вимірювання</a:t>
                      </a:r>
                    </a:p>
                  </a:txBody>
                  <a:tcPr marL="91451" marR="91451" marT="45723" marB="45723"/>
                </a:tc>
                <a:tc>
                  <a:txBody>
                    <a:bodyPr/>
                    <a:lstStyle/>
                    <a:p>
                      <a:r>
                        <a:rPr lang="uk-UA" sz="2800" dirty="0">
                          <a:solidFill>
                            <a:schemeClr val="tx1"/>
                          </a:solidFill>
                        </a:rPr>
                        <a:t>Застосовується відповідно до стандартів</a:t>
                      </a:r>
                    </a:p>
                  </a:txBody>
                  <a:tcPr marL="91451" marR="91451" marT="45723" marB="45723"/>
                </a:tc>
                <a:extLst>
                  <a:ext uri="{0D108BD9-81ED-4DB2-BD59-A6C34878D82A}"/>
                </a:extLst>
              </a:tr>
              <a:tr h="1006715">
                <a:tc>
                  <a:txBody>
                    <a:bodyPr/>
                    <a:lstStyle/>
                    <a:p>
                      <a:r>
                        <a:rPr lang="uk-UA" sz="2800" dirty="0">
                          <a:solidFill>
                            <a:schemeClr val="tx1"/>
                          </a:solidFill>
                        </a:rPr>
                        <a:t>Є ціннісним</a:t>
                      </a:r>
                    </a:p>
                  </a:txBody>
                  <a:tcPr marL="91451" marR="91451" marT="45723" marB="45723"/>
                </a:tc>
                <a:tc>
                  <a:txBody>
                    <a:bodyPr/>
                    <a:lstStyle/>
                    <a:p>
                      <a:r>
                        <a:rPr lang="uk-UA" sz="2800" dirty="0">
                          <a:solidFill>
                            <a:schemeClr val="tx1"/>
                          </a:solidFill>
                        </a:rPr>
                        <a:t>Є доказовими</a:t>
                      </a:r>
                    </a:p>
                  </a:txBody>
                  <a:tcPr marL="91451" marR="91451" marT="45723" marB="45723"/>
                </a:tc>
                <a:tc>
                  <a:txBody>
                    <a:bodyPr/>
                    <a:lstStyle/>
                    <a:p>
                      <a:r>
                        <a:rPr lang="uk-UA" sz="2800" dirty="0">
                          <a:solidFill>
                            <a:schemeClr val="tx1"/>
                          </a:solidFill>
                        </a:rPr>
                        <a:t>Показує недоліки</a:t>
                      </a:r>
                    </a:p>
                  </a:txBody>
                  <a:tcPr marL="91451" marR="91451" marT="45723" marB="45723"/>
                </a:tc>
                <a:extLst>
                  <a:ext uri="{0D108BD9-81ED-4DB2-BD59-A6C34878D82A}"/>
                </a:extLst>
              </a:tr>
              <a:tr h="1524543">
                <a:tc>
                  <a:txBody>
                    <a:bodyPr/>
                    <a:lstStyle/>
                    <a:p>
                      <a:r>
                        <a:rPr lang="uk-UA" sz="2800" dirty="0">
                          <a:solidFill>
                            <a:schemeClr val="tx1"/>
                          </a:solidFill>
                        </a:rPr>
                        <a:t>Дає зворотній зв’язок</a:t>
                      </a:r>
                    </a:p>
                  </a:txBody>
                  <a:tcPr marL="91451" marR="91451" marT="45723" marB="45723"/>
                </a:tc>
                <a:tc>
                  <a:txBody>
                    <a:bodyPr/>
                    <a:lstStyle/>
                    <a:p>
                      <a:endParaRPr lang="uk-UA" sz="2800" dirty="0">
                        <a:solidFill>
                          <a:schemeClr val="tx1"/>
                        </a:solidFill>
                      </a:endParaRPr>
                    </a:p>
                  </a:txBody>
                  <a:tcPr marL="91451" marR="91451" marT="45723" marB="45723"/>
                </a:tc>
                <a:tc>
                  <a:txBody>
                    <a:bodyPr/>
                    <a:lstStyle/>
                    <a:p>
                      <a:endParaRPr lang="uk-UA" sz="2800" dirty="0">
                        <a:solidFill>
                          <a:schemeClr val="tx1"/>
                        </a:solidFill>
                      </a:endParaRPr>
                    </a:p>
                  </a:txBody>
                  <a:tcPr marL="91451" marR="91451" marT="45723" marB="45723"/>
                </a:tc>
                <a:extLst>
                  <a:ext uri="{0D108BD9-81ED-4DB2-BD59-A6C34878D82A}"/>
                </a:extLst>
              </a:tr>
            </a:tbl>
          </a:graphicData>
        </a:graphic>
      </p:graphicFrame>
    </p:spTree>
    <p:extLst>
      <p:ext uri="{BB962C8B-B14F-4D97-AF65-F5344CB8AC3E}">
        <p14:creationId xmlns:p14="http://schemas.microsoft.com/office/powerpoint/2010/main" val="2459929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defRPr/>
            </a:pPr>
            <a:r>
              <a:rPr lang="uk-UA" dirty="0" smtClean="0">
                <a:solidFill>
                  <a:srgbClr val="FF0000"/>
                </a:solidFill>
              </a:rPr>
              <a:t>Принципи формувального оцінювання</a:t>
            </a:r>
            <a:endParaRPr lang="uk-UA" dirty="0">
              <a:solidFill>
                <a:srgbClr val="FF0000"/>
              </a:solidFill>
            </a:endParaRPr>
          </a:p>
        </p:txBody>
      </p:sp>
      <p:sp>
        <p:nvSpPr>
          <p:cNvPr id="16387" name="Объект 2"/>
          <p:cNvSpPr>
            <a:spLocks noGrp="1"/>
          </p:cNvSpPr>
          <p:nvPr>
            <p:ph idx="1"/>
          </p:nvPr>
        </p:nvSpPr>
        <p:spPr/>
        <p:txBody>
          <a:bodyPr>
            <a:normAutofit lnSpcReduction="10000"/>
          </a:bodyPr>
          <a:lstStyle/>
          <a:p>
            <a:r>
              <a:rPr lang="uk-UA" altLang="ru-RU" sz="3600" dirty="0" smtClean="0"/>
              <a:t>1. Повага</a:t>
            </a:r>
          </a:p>
          <a:p>
            <a:r>
              <a:rPr lang="uk-UA" altLang="ru-RU" sz="3600" dirty="0" smtClean="0"/>
              <a:t>2. Справедливість</a:t>
            </a:r>
          </a:p>
          <a:p>
            <a:r>
              <a:rPr lang="uk-UA" altLang="ru-RU" sz="3600" dirty="0" smtClean="0"/>
              <a:t>3. Валідність (придатність)</a:t>
            </a:r>
          </a:p>
          <a:p>
            <a:r>
              <a:rPr lang="uk-UA" altLang="ru-RU" sz="3600" dirty="0" smtClean="0"/>
              <a:t>4. Достовірність</a:t>
            </a:r>
          </a:p>
          <a:p>
            <a:r>
              <a:rPr lang="uk-UA" altLang="ru-RU" sz="3600" dirty="0"/>
              <a:t>5</a:t>
            </a:r>
            <a:r>
              <a:rPr lang="uk-UA" altLang="ru-RU" sz="3600" dirty="0" smtClean="0"/>
              <a:t>. </a:t>
            </a:r>
            <a:r>
              <a:rPr lang="uk-UA" altLang="ru-RU" sz="3600" dirty="0" smtClean="0"/>
              <a:t>Прозорість</a:t>
            </a:r>
          </a:p>
        </p:txBody>
      </p:sp>
    </p:spTree>
    <p:extLst>
      <p:ext uri="{BB962C8B-B14F-4D97-AF65-F5344CB8AC3E}">
        <p14:creationId xmlns:p14="http://schemas.microsoft.com/office/powerpoint/2010/main" val="2059253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5"/>
          <p:cNvSpPr>
            <a:spLocks noGrp="1"/>
          </p:cNvSpPr>
          <p:nvPr>
            <p:ph type="title"/>
          </p:nvPr>
        </p:nvSpPr>
        <p:spPr/>
        <p:txBody>
          <a:bodyPr/>
          <a:lstStyle/>
          <a:p>
            <a:r>
              <a:rPr lang="uk-UA" altLang="ru-RU" smtClean="0"/>
              <a:t>Формувальне оцінювання</a:t>
            </a:r>
            <a:endParaRPr lang="ru-RU" altLang="ru-RU" smtClean="0"/>
          </a:p>
        </p:txBody>
      </p:sp>
      <p:graphicFrame>
        <p:nvGraphicFramePr>
          <p:cNvPr id="8" name="Схема 7">
            <a:extLst>
              <a:ext uri="{FF2B5EF4-FFF2-40B4-BE49-F238E27FC236}"/>
            </a:extLst>
          </p:cNvPr>
          <p:cNvGraphicFramePr/>
          <p:nvPr>
            <p:extLst>
              <p:ext uri="{D42A27DB-BD31-4B8C-83A1-F6EECF244321}">
                <p14:modId xmlns:p14="http://schemas.microsoft.com/office/powerpoint/2010/main" val="3643540437"/>
              </p:ext>
            </p:extLst>
          </p:nvPr>
        </p:nvGraphicFramePr>
        <p:xfrm>
          <a:off x="467544" y="1340768"/>
          <a:ext cx="8164388" cy="4621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2231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
            <a:ext cx="9177582"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4" name="Rectangle 3"/>
          <p:cNvSpPr>
            <a:spLocks noGrp="1" noChangeArrowheads="1"/>
          </p:cNvSpPr>
          <p:nvPr>
            <p:ph idx="1"/>
          </p:nvPr>
        </p:nvSpPr>
        <p:spPr>
          <a:xfrm>
            <a:off x="684213" y="1916113"/>
            <a:ext cx="7991475" cy="2305050"/>
          </a:xfrm>
        </p:spPr>
        <p:txBody>
          <a:bodyPr/>
          <a:lstStyle/>
          <a:p>
            <a:pPr algn="ctr" eaLnBrk="1" hangingPunct="1">
              <a:buClr>
                <a:srgbClr val="FF0000"/>
              </a:buClr>
              <a:buFont typeface="Wingdings" panose="05000000000000000000" pitchFamily="2" charset="2"/>
              <a:buChar char="q"/>
            </a:pPr>
            <a:r>
              <a:rPr lang="uk-UA" altLang="en-US" sz="6000" smtClean="0"/>
              <a:t>Асоціації до слова </a:t>
            </a:r>
            <a:r>
              <a:rPr lang="uk-UA" altLang="en-US" sz="6000" b="1" i="1" smtClean="0"/>
              <a:t>«ОЦІНЮВАННЯ»</a:t>
            </a:r>
            <a:endParaRPr lang="en-US" altLang="en-US" sz="6000" b="1" i="1" smtClean="0"/>
          </a:p>
        </p:txBody>
      </p:sp>
      <p:sp>
        <p:nvSpPr>
          <p:cNvPr id="3075" name="Прямоугольник 1"/>
          <p:cNvSpPr>
            <a:spLocks noChangeArrowheads="1"/>
          </p:cNvSpPr>
          <p:nvPr/>
        </p:nvSpPr>
        <p:spPr bwMode="auto">
          <a:xfrm>
            <a:off x="684213" y="376238"/>
            <a:ext cx="79200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3600" dirty="0"/>
              <a:t>Чи потрібно взагалі оцінювання?</a:t>
            </a:r>
          </a:p>
        </p:txBody>
      </p:sp>
    </p:spTree>
    <p:extLst>
      <p:ext uri="{BB962C8B-B14F-4D97-AF65-F5344CB8AC3E}">
        <p14:creationId xmlns:p14="http://schemas.microsoft.com/office/powerpoint/2010/main" val="1506178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107950" y="663575"/>
            <a:ext cx="8856663" cy="731838"/>
          </a:xfrm>
        </p:spPr>
        <p:txBody>
          <a:bodyPr/>
          <a:lstStyle/>
          <a:p>
            <a:r>
              <a:rPr lang="uk-UA" altLang="ru-RU" sz="4000" smtClean="0"/>
              <a:t>Види формувального оцінювання</a:t>
            </a:r>
          </a:p>
        </p:txBody>
      </p:sp>
      <p:graphicFrame>
        <p:nvGraphicFramePr>
          <p:cNvPr id="4" name="Объект 3"/>
          <p:cNvGraphicFramePr>
            <a:graphicFrameLocks noGrp="1"/>
          </p:cNvGraphicFramePr>
          <p:nvPr>
            <p:ph idx="1"/>
            <p:extLst>
              <p:ext uri="{D42A27DB-BD31-4B8C-83A1-F6EECF244321}">
                <p14:modId xmlns:p14="http://schemas.microsoft.com/office/powerpoint/2010/main" val="3140871352"/>
              </p:ext>
            </p:extLst>
          </p:nvPr>
        </p:nvGraphicFramePr>
        <p:xfrm>
          <a:off x="1547813" y="1412875"/>
          <a:ext cx="7234237" cy="4752974"/>
        </p:xfrm>
        <a:graphic>
          <a:graphicData uri="http://schemas.openxmlformats.org/drawingml/2006/table">
            <a:tbl>
              <a:tblPr firstRow="1" bandRow="1">
                <a:tableStyleId>{5C22544A-7EE6-4342-B048-85BDC9FD1C3A}</a:tableStyleId>
              </a:tblPr>
              <a:tblGrid>
                <a:gridCol w="1699921"/>
                <a:gridCol w="5534316"/>
              </a:tblGrid>
              <a:tr h="492608">
                <a:tc>
                  <a:txBody>
                    <a:bodyPr/>
                    <a:lstStyle/>
                    <a:p>
                      <a:pPr algn="ctr"/>
                      <a:r>
                        <a:rPr lang="uk-UA" sz="1800" dirty="0" smtClean="0"/>
                        <a:t>Види</a:t>
                      </a:r>
                      <a:endParaRPr lang="uk-UA" sz="1800" dirty="0"/>
                    </a:p>
                  </a:txBody>
                  <a:tcPr marL="68584" marR="68584" marT="45724" marB="45724"/>
                </a:tc>
                <a:tc>
                  <a:txBody>
                    <a:bodyPr/>
                    <a:lstStyle/>
                    <a:p>
                      <a:pPr algn="ctr"/>
                      <a:r>
                        <a:rPr lang="ru-RU" sz="1800" b="0" i="0" kern="1200" dirty="0" smtClean="0">
                          <a:solidFill>
                            <a:schemeClr val="lt1"/>
                          </a:solidFill>
                          <a:effectLst/>
                          <a:latin typeface="+mn-lt"/>
                          <a:ea typeface="+mn-ea"/>
                          <a:cs typeface="+mn-cs"/>
                        </a:rPr>
                        <a:t>Цілепокладання</a:t>
                      </a:r>
                      <a:endParaRPr lang="uk-UA" sz="1800" dirty="0"/>
                    </a:p>
                  </a:txBody>
                  <a:tcPr marL="68584" marR="68584" marT="45724" marB="45724"/>
                </a:tc>
              </a:tr>
              <a:tr h="1945906">
                <a:tc>
                  <a:txBody>
                    <a:bodyPr/>
                    <a:lstStyle/>
                    <a:p>
                      <a:pPr marL="342900" indent="-342900" algn="l" defTabSz="457200" rtl="0" eaLnBrk="1" latinLnBrk="0" hangingPunct="1">
                        <a:lnSpc>
                          <a:spcPct val="100000"/>
                        </a:lnSpc>
                        <a:spcBef>
                          <a:spcPts val="1000"/>
                        </a:spcBef>
                        <a:spcAft>
                          <a:spcPts val="0"/>
                        </a:spcAft>
                        <a:buClr>
                          <a:schemeClr val="accent1"/>
                        </a:buClr>
                        <a:buSzPct val="90000"/>
                        <a:buFont typeface="Wingdings 3" charset="2"/>
                        <a:buChar char=""/>
                        <a:defRPr/>
                      </a:pPr>
                      <a:r>
                        <a:rPr lang="uk-UA" sz="1600" b="1" i="1" kern="1200" dirty="0" smtClean="0">
                          <a:solidFill>
                            <a:schemeClr val="tx1">
                              <a:lumMod val="75000"/>
                              <a:lumOff val="25000"/>
                            </a:schemeClr>
                          </a:solidFill>
                          <a:effectLst/>
                          <a:latin typeface="+mn-lt"/>
                          <a:ea typeface="+mn-ea"/>
                          <a:cs typeface="+mn-cs"/>
                        </a:rPr>
                        <a:t>Вхідне, попереднє оцінювання</a:t>
                      </a:r>
                      <a:endParaRPr lang="uk-UA" sz="1600" b="1" i="1" kern="1200" dirty="0">
                        <a:solidFill>
                          <a:schemeClr val="tx1">
                            <a:lumMod val="75000"/>
                            <a:lumOff val="25000"/>
                          </a:schemeClr>
                        </a:solidFill>
                        <a:effectLst/>
                        <a:latin typeface="+mn-lt"/>
                        <a:ea typeface="+mn-ea"/>
                        <a:cs typeface="+mn-cs"/>
                      </a:endParaRPr>
                    </a:p>
                  </a:txBody>
                  <a:tcPr marL="68584" marR="68584" marT="45724" marB="45724"/>
                </a:tc>
                <a:tc>
                  <a:txBody>
                    <a:bodyPr/>
                    <a:lstStyle/>
                    <a:p>
                      <a:pPr marL="342900" indent="-342900">
                        <a:buFont typeface="Wingdings" panose="05000000000000000000" pitchFamily="2" charset="2"/>
                        <a:buChar char="ü"/>
                      </a:pPr>
                      <a:r>
                        <a:rPr lang="ru-RU" sz="1600" b="0" i="1" kern="1200" dirty="0" err="1" smtClean="0">
                          <a:solidFill>
                            <a:schemeClr val="tx1">
                              <a:lumMod val="75000"/>
                              <a:lumOff val="25000"/>
                            </a:schemeClr>
                          </a:solidFill>
                          <a:effectLst/>
                          <a:latin typeface="+mn-lt"/>
                          <a:ea typeface="+mn-ea"/>
                          <a:cs typeface="+mn-cs"/>
                        </a:rPr>
                        <a:t>Виявлення</a:t>
                      </a:r>
                      <a:r>
                        <a:rPr lang="ru-RU" sz="1600" b="0" i="1" kern="1200" dirty="0" smtClean="0">
                          <a:solidFill>
                            <a:schemeClr val="tx1">
                              <a:lumMod val="75000"/>
                              <a:lumOff val="25000"/>
                            </a:schemeClr>
                          </a:solidFill>
                          <a:effectLst/>
                          <a:latin typeface="+mn-lt"/>
                          <a:ea typeface="+mn-ea"/>
                          <a:cs typeface="+mn-cs"/>
                        </a:rPr>
                        <a:t> </a:t>
                      </a:r>
                      <a:r>
                        <a:rPr lang="ru-RU" sz="1600" b="0" i="1" kern="1200" dirty="0" err="1" smtClean="0">
                          <a:solidFill>
                            <a:schemeClr val="tx1">
                              <a:lumMod val="75000"/>
                              <a:lumOff val="25000"/>
                            </a:schemeClr>
                          </a:solidFill>
                          <a:effectLst/>
                          <a:latin typeface="+mn-lt"/>
                          <a:ea typeface="+mn-ea"/>
                          <a:cs typeface="+mn-cs"/>
                        </a:rPr>
                        <a:t>попереднього</a:t>
                      </a:r>
                      <a:r>
                        <a:rPr lang="ru-RU" sz="1600" b="0" i="1" kern="1200" dirty="0" smtClean="0">
                          <a:solidFill>
                            <a:schemeClr val="tx1">
                              <a:lumMod val="75000"/>
                              <a:lumOff val="25000"/>
                            </a:schemeClr>
                          </a:solidFill>
                          <a:effectLst/>
                          <a:latin typeface="+mn-lt"/>
                          <a:ea typeface="+mn-ea"/>
                          <a:cs typeface="+mn-cs"/>
                        </a:rPr>
                        <a:t> </a:t>
                      </a:r>
                      <a:r>
                        <a:rPr lang="ru-RU" sz="1600" b="0" i="1" kern="1200" dirty="0" err="1" smtClean="0">
                          <a:solidFill>
                            <a:schemeClr val="tx1">
                              <a:lumMod val="75000"/>
                              <a:lumOff val="25000"/>
                            </a:schemeClr>
                          </a:solidFill>
                          <a:effectLst/>
                          <a:latin typeface="+mn-lt"/>
                          <a:ea typeface="+mn-ea"/>
                          <a:cs typeface="+mn-cs"/>
                        </a:rPr>
                        <a:t>досвіду</a:t>
                      </a:r>
                      <a:r>
                        <a:rPr lang="ru-RU" sz="1600" b="0" i="1" kern="1200" dirty="0" smtClean="0">
                          <a:solidFill>
                            <a:schemeClr val="tx1">
                              <a:lumMod val="75000"/>
                              <a:lumOff val="25000"/>
                            </a:schemeClr>
                          </a:solidFill>
                          <a:effectLst/>
                          <a:latin typeface="+mn-lt"/>
                          <a:ea typeface="+mn-ea"/>
                          <a:cs typeface="+mn-cs"/>
                        </a:rPr>
                        <a:t> </a:t>
                      </a:r>
                      <a:r>
                        <a:rPr lang="ru-RU" sz="1600" b="0" i="1" kern="1200" dirty="0" err="1" smtClean="0">
                          <a:solidFill>
                            <a:schemeClr val="tx1">
                              <a:lumMod val="75000"/>
                              <a:lumOff val="25000"/>
                            </a:schemeClr>
                          </a:solidFill>
                          <a:effectLst/>
                          <a:latin typeface="+mn-lt"/>
                          <a:ea typeface="+mn-ea"/>
                          <a:cs typeface="+mn-cs"/>
                        </a:rPr>
                        <a:t>навчальної</a:t>
                      </a:r>
                      <a:r>
                        <a:rPr lang="ru-RU" sz="1600" b="0" i="1" kern="1200" dirty="0" smtClean="0">
                          <a:solidFill>
                            <a:schemeClr val="tx1">
                              <a:lumMod val="75000"/>
                              <a:lumOff val="25000"/>
                            </a:schemeClr>
                          </a:solidFill>
                          <a:effectLst/>
                          <a:latin typeface="+mn-lt"/>
                          <a:ea typeface="+mn-ea"/>
                          <a:cs typeface="+mn-cs"/>
                        </a:rPr>
                        <a:t> </a:t>
                      </a:r>
                      <a:r>
                        <a:rPr lang="ru-RU" sz="1600" b="0" i="1" kern="1200" dirty="0" err="1" smtClean="0">
                          <a:solidFill>
                            <a:schemeClr val="tx1">
                              <a:lumMod val="75000"/>
                              <a:lumOff val="25000"/>
                            </a:schemeClr>
                          </a:solidFill>
                          <a:effectLst/>
                          <a:latin typeface="+mn-lt"/>
                          <a:ea typeface="+mn-ea"/>
                          <a:cs typeface="+mn-cs"/>
                        </a:rPr>
                        <a:t>діяльності</a:t>
                      </a:r>
                      <a:r>
                        <a:rPr lang="ru-RU" sz="1600" b="0" i="1" kern="1200" dirty="0" smtClean="0">
                          <a:solidFill>
                            <a:schemeClr val="tx1">
                              <a:lumMod val="75000"/>
                              <a:lumOff val="25000"/>
                            </a:schemeClr>
                          </a:solidFill>
                          <a:effectLst/>
                          <a:latin typeface="+mn-lt"/>
                          <a:ea typeface="+mn-ea"/>
                          <a:cs typeface="+mn-cs"/>
                        </a:rPr>
                        <a:t>.</a:t>
                      </a:r>
                    </a:p>
                    <a:p>
                      <a:pPr marL="342900" indent="-342900">
                        <a:buFont typeface="Wingdings" panose="05000000000000000000" pitchFamily="2" charset="2"/>
                        <a:buChar char="ü"/>
                      </a:pPr>
                      <a:r>
                        <a:rPr lang="ru-RU" sz="1600" b="0" i="1" kern="1200" dirty="0" err="1" smtClean="0">
                          <a:solidFill>
                            <a:schemeClr val="tx1">
                              <a:lumMod val="75000"/>
                              <a:lumOff val="25000"/>
                            </a:schemeClr>
                          </a:solidFill>
                          <a:effectLst/>
                          <a:latin typeface="+mn-lt"/>
                          <a:ea typeface="+mn-ea"/>
                          <a:cs typeface="+mn-cs"/>
                        </a:rPr>
                        <a:t>Визначення</a:t>
                      </a:r>
                      <a:r>
                        <a:rPr lang="ru-RU" sz="1600" b="0" i="1" kern="1200" dirty="0" smtClean="0">
                          <a:solidFill>
                            <a:schemeClr val="tx1">
                              <a:lumMod val="75000"/>
                              <a:lumOff val="25000"/>
                            </a:schemeClr>
                          </a:solidFill>
                          <a:effectLst/>
                          <a:latin typeface="+mn-lt"/>
                          <a:ea typeface="+mn-ea"/>
                          <a:cs typeface="+mn-cs"/>
                        </a:rPr>
                        <a:t> </a:t>
                      </a:r>
                      <a:r>
                        <a:rPr lang="ru-RU" sz="1600" b="0" i="1" kern="1200" dirty="0" err="1" smtClean="0">
                          <a:solidFill>
                            <a:schemeClr val="tx1">
                              <a:lumMod val="75000"/>
                              <a:lumOff val="25000"/>
                            </a:schemeClr>
                          </a:solidFill>
                          <a:effectLst/>
                          <a:latin typeface="+mn-lt"/>
                          <a:ea typeface="+mn-ea"/>
                          <a:cs typeface="+mn-cs"/>
                        </a:rPr>
                        <a:t>навчальних</a:t>
                      </a:r>
                      <a:r>
                        <a:rPr lang="ru-RU" sz="1600" b="0" i="1" kern="1200" dirty="0" smtClean="0">
                          <a:solidFill>
                            <a:schemeClr val="tx1">
                              <a:lumMod val="75000"/>
                              <a:lumOff val="25000"/>
                            </a:schemeClr>
                          </a:solidFill>
                          <a:effectLst/>
                          <a:latin typeface="+mn-lt"/>
                          <a:ea typeface="+mn-ea"/>
                          <a:cs typeface="+mn-cs"/>
                        </a:rPr>
                        <a:t> потреб </a:t>
                      </a:r>
                      <a:r>
                        <a:rPr lang="ru-RU" sz="1600" b="0" i="1" kern="1200" dirty="0" err="1" smtClean="0">
                          <a:solidFill>
                            <a:schemeClr val="tx1">
                              <a:lumMod val="75000"/>
                              <a:lumOff val="25000"/>
                            </a:schemeClr>
                          </a:solidFill>
                          <a:effectLst/>
                          <a:latin typeface="+mn-lt"/>
                          <a:ea typeface="+mn-ea"/>
                          <a:cs typeface="+mn-cs"/>
                        </a:rPr>
                        <a:t>учнів</a:t>
                      </a:r>
                      <a:r>
                        <a:rPr lang="ru-RU" sz="1600" b="0" i="1" kern="1200" dirty="0" smtClean="0">
                          <a:solidFill>
                            <a:schemeClr val="tx1">
                              <a:lumMod val="75000"/>
                              <a:lumOff val="25000"/>
                            </a:schemeClr>
                          </a:solidFill>
                          <a:effectLst/>
                          <a:latin typeface="+mn-lt"/>
                          <a:ea typeface="+mn-ea"/>
                          <a:cs typeface="+mn-cs"/>
                        </a:rPr>
                        <a:t>.  </a:t>
                      </a:r>
                      <a:r>
                        <a:rPr lang="ru-RU" sz="1600" b="0" i="1" kern="1200" dirty="0" err="1" smtClean="0">
                          <a:solidFill>
                            <a:schemeClr val="tx1">
                              <a:lumMod val="75000"/>
                              <a:lumOff val="25000"/>
                            </a:schemeClr>
                          </a:solidFill>
                          <a:effectLst/>
                          <a:latin typeface="+mn-lt"/>
                          <a:ea typeface="+mn-ea"/>
                          <a:cs typeface="+mn-cs"/>
                        </a:rPr>
                        <a:t>Оцінювання</a:t>
                      </a:r>
                      <a:r>
                        <a:rPr lang="ru-RU" sz="1600" b="0" i="1" kern="1200" dirty="0" smtClean="0">
                          <a:solidFill>
                            <a:schemeClr val="tx1">
                              <a:lumMod val="75000"/>
                              <a:lumOff val="25000"/>
                            </a:schemeClr>
                          </a:solidFill>
                          <a:effectLst/>
                          <a:latin typeface="+mn-lt"/>
                          <a:ea typeface="+mn-ea"/>
                          <a:cs typeface="+mn-cs"/>
                        </a:rPr>
                        <a:t> </a:t>
                      </a:r>
                      <a:r>
                        <a:rPr lang="ru-RU" sz="1600" b="0" i="1" kern="1200" dirty="0" err="1" smtClean="0">
                          <a:solidFill>
                            <a:schemeClr val="tx1">
                              <a:lumMod val="75000"/>
                              <a:lumOff val="25000"/>
                            </a:schemeClr>
                          </a:solidFill>
                          <a:effectLst/>
                          <a:latin typeface="+mn-lt"/>
                          <a:ea typeface="+mn-ea"/>
                          <a:cs typeface="+mn-cs"/>
                        </a:rPr>
                        <a:t>рівня</a:t>
                      </a:r>
                      <a:r>
                        <a:rPr lang="ru-RU" sz="1600" b="0" i="1" kern="1200" baseline="0" dirty="0" smtClean="0">
                          <a:solidFill>
                            <a:schemeClr val="tx1">
                              <a:lumMod val="75000"/>
                              <a:lumOff val="25000"/>
                            </a:schemeClr>
                          </a:solidFill>
                          <a:effectLst/>
                          <a:latin typeface="+mn-lt"/>
                          <a:ea typeface="+mn-ea"/>
                          <a:cs typeface="+mn-cs"/>
                        </a:rPr>
                        <a:t> </a:t>
                      </a:r>
                      <a:r>
                        <a:rPr lang="ru-RU" sz="1600" b="0" i="1" kern="1200" baseline="0" dirty="0" err="1" smtClean="0">
                          <a:solidFill>
                            <a:schemeClr val="tx1">
                              <a:lumMod val="75000"/>
                              <a:lumOff val="25000"/>
                            </a:schemeClr>
                          </a:solidFill>
                          <a:effectLst/>
                          <a:latin typeface="+mn-lt"/>
                          <a:ea typeface="+mn-ea"/>
                          <a:cs typeface="+mn-cs"/>
                        </a:rPr>
                        <a:t>попередньо</a:t>
                      </a:r>
                      <a:r>
                        <a:rPr lang="ru-RU" sz="1600" b="0" i="1" kern="1200" baseline="0" dirty="0" smtClean="0">
                          <a:solidFill>
                            <a:schemeClr val="tx1">
                              <a:lumMod val="75000"/>
                              <a:lumOff val="25000"/>
                            </a:schemeClr>
                          </a:solidFill>
                          <a:effectLst/>
                          <a:latin typeface="+mn-lt"/>
                          <a:ea typeface="+mn-ea"/>
                          <a:cs typeface="+mn-cs"/>
                        </a:rPr>
                        <a:t> </a:t>
                      </a:r>
                      <a:r>
                        <a:rPr lang="ru-RU" sz="1600" b="0" i="1" kern="1200" baseline="0" dirty="0" err="1" smtClean="0">
                          <a:solidFill>
                            <a:schemeClr val="tx1">
                              <a:lumMod val="75000"/>
                              <a:lumOff val="25000"/>
                            </a:schemeClr>
                          </a:solidFill>
                          <a:effectLst/>
                          <a:latin typeface="+mn-lt"/>
                          <a:ea typeface="+mn-ea"/>
                          <a:cs typeface="+mn-cs"/>
                        </a:rPr>
                        <a:t>досягнених</a:t>
                      </a:r>
                      <a:r>
                        <a:rPr lang="ru-RU" sz="1600" b="0" i="1" kern="1200" baseline="0" dirty="0" smtClean="0">
                          <a:solidFill>
                            <a:schemeClr val="tx1">
                              <a:lumMod val="75000"/>
                              <a:lumOff val="25000"/>
                            </a:schemeClr>
                          </a:solidFill>
                          <a:effectLst/>
                          <a:latin typeface="+mn-lt"/>
                          <a:ea typeface="+mn-ea"/>
                          <a:cs typeface="+mn-cs"/>
                        </a:rPr>
                        <a:t> </a:t>
                      </a:r>
                      <a:r>
                        <a:rPr lang="ru-RU" sz="1600" b="0" i="1" kern="1200" baseline="0" dirty="0" err="1" smtClean="0">
                          <a:solidFill>
                            <a:schemeClr val="tx1">
                              <a:lumMod val="75000"/>
                              <a:lumOff val="25000"/>
                            </a:schemeClr>
                          </a:solidFill>
                          <a:effectLst/>
                          <a:latin typeface="+mn-lt"/>
                          <a:ea typeface="+mn-ea"/>
                          <a:cs typeface="+mn-cs"/>
                        </a:rPr>
                        <a:t>навчальних</a:t>
                      </a:r>
                      <a:r>
                        <a:rPr lang="ru-RU" sz="1600" b="0" i="1" kern="1200" baseline="0" dirty="0" smtClean="0">
                          <a:solidFill>
                            <a:schemeClr val="tx1">
                              <a:lumMod val="75000"/>
                              <a:lumOff val="25000"/>
                            </a:schemeClr>
                          </a:solidFill>
                          <a:effectLst/>
                          <a:latin typeface="+mn-lt"/>
                          <a:ea typeface="+mn-ea"/>
                          <a:cs typeface="+mn-cs"/>
                        </a:rPr>
                        <a:t> </a:t>
                      </a:r>
                      <a:r>
                        <a:rPr lang="ru-RU" sz="1600" b="0" i="1" kern="1200" baseline="0" dirty="0" err="1" smtClean="0">
                          <a:solidFill>
                            <a:schemeClr val="tx1">
                              <a:lumMod val="75000"/>
                              <a:lumOff val="25000"/>
                            </a:schemeClr>
                          </a:solidFill>
                          <a:effectLst/>
                          <a:latin typeface="+mn-lt"/>
                          <a:ea typeface="+mn-ea"/>
                          <a:cs typeface="+mn-cs"/>
                        </a:rPr>
                        <a:t>результатів</a:t>
                      </a:r>
                      <a:r>
                        <a:rPr lang="ru-RU" sz="1600" b="0" i="1" kern="1200" baseline="0" dirty="0" smtClean="0">
                          <a:solidFill>
                            <a:schemeClr val="tx1">
                              <a:lumMod val="75000"/>
                              <a:lumOff val="25000"/>
                            </a:schemeClr>
                          </a:solidFill>
                          <a:effectLst/>
                          <a:latin typeface="+mn-lt"/>
                          <a:ea typeface="+mn-ea"/>
                          <a:cs typeface="+mn-cs"/>
                        </a:rPr>
                        <a:t>.</a:t>
                      </a:r>
                    </a:p>
                    <a:p>
                      <a:pPr marL="342900" indent="-342900">
                        <a:buFont typeface="Wingdings" panose="05000000000000000000" pitchFamily="2" charset="2"/>
                        <a:buChar char="ü"/>
                      </a:pPr>
                      <a:r>
                        <a:rPr lang="ru-RU" sz="1600" b="0" i="1" kern="1200" dirty="0" err="1" smtClean="0">
                          <a:solidFill>
                            <a:schemeClr val="tx1">
                              <a:lumMod val="75000"/>
                              <a:lumOff val="25000"/>
                            </a:schemeClr>
                          </a:solidFill>
                          <a:effectLst/>
                          <a:latin typeface="+mn-lt"/>
                          <a:ea typeface="+mn-ea"/>
                          <a:cs typeface="+mn-cs"/>
                        </a:rPr>
                        <a:t>Виявлення</a:t>
                      </a:r>
                      <a:r>
                        <a:rPr lang="ru-RU" sz="1600" b="0" i="1" kern="1200" dirty="0" smtClean="0">
                          <a:solidFill>
                            <a:schemeClr val="tx1">
                              <a:lumMod val="75000"/>
                              <a:lumOff val="25000"/>
                            </a:schemeClr>
                          </a:solidFill>
                          <a:effectLst/>
                          <a:latin typeface="+mn-lt"/>
                          <a:ea typeface="+mn-ea"/>
                          <a:cs typeface="+mn-cs"/>
                        </a:rPr>
                        <a:t> </a:t>
                      </a:r>
                      <a:r>
                        <a:rPr lang="ru-RU" sz="1600" b="0" i="1" kern="1200" dirty="0" err="1" smtClean="0">
                          <a:solidFill>
                            <a:schemeClr val="tx1">
                              <a:lumMod val="75000"/>
                              <a:lumOff val="25000"/>
                            </a:schemeClr>
                          </a:solidFill>
                          <a:effectLst/>
                          <a:latin typeface="+mn-lt"/>
                          <a:ea typeface="+mn-ea"/>
                          <a:cs typeface="+mn-cs"/>
                        </a:rPr>
                        <a:t>інтересів</a:t>
                      </a:r>
                      <a:r>
                        <a:rPr lang="ru-RU" sz="1600" b="0" i="1" kern="1200" dirty="0" smtClean="0">
                          <a:solidFill>
                            <a:schemeClr val="tx1">
                              <a:lumMod val="75000"/>
                              <a:lumOff val="25000"/>
                            </a:schemeClr>
                          </a:solidFill>
                          <a:effectLst/>
                          <a:latin typeface="+mn-lt"/>
                          <a:ea typeface="+mn-ea"/>
                          <a:cs typeface="+mn-cs"/>
                        </a:rPr>
                        <a:t> </a:t>
                      </a:r>
                      <a:r>
                        <a:rPr lang="ru-RU" sz="1600" b="0" i="1" kern="1200" dirty="0" err="1" smtClean="0">
                          <a:solidFill>
                            <a:schemeClr val="tx1">
                              <a:lumMod val="75000"/>
                              <a:lumOff val="25000"/>
                            </a:schemeClr>
                          </a:solidFill>
                          <a:effectLst/>
                          <a:latin typeface="+mn-lt"/>
                          <a:ea typeface="+mn-ea"/>
                          <a:cs typeface="+mn-cs"/>
                        </a:rPr>
                        <a:t>учнів</a:t>
                      </a:r>
                      <a:r>
                        <a:rPr lang="ru-RU" sz="1600" b="0" i="1" kern="1200" dirty="0" smtClean="0">
                          <a:solidFill>
                            <a:schemeClr val="tx1">
                              <a:lumMod val="75000"/>
                              <a:lumOff val="25000"/>
                            </a:schemeClr>
                          </a:solidFill>
                          <a:effectLst/>
                          <a:latin typeface="+mn-lt"/>
                          <a:ea typeface="+mn-ea"/>
                          <a:cs typeface="+mn-cs"/>
                        </a:rPr>
                        <a:t>. </a:t>
                      </a:r>
                    </a:p>
                    <a:p>
                      <a:pPr marL="342900" indent="-342900">
                        <a:buFont typeface="Wingdings" panose="05000000000000000000" pitchFamily="2" charset="2"/>
                        <a:buChar char="ü"/>
                      </a:pPr>
                      <a:r>
                        <a:rPr lang="ru-RU" sz="1600" b="0" i="1" kern="1200" dirty="0" smtClean="0">
                          <a:solidFill>
                            <a:schemeClr val="tx1">
                              <a:lumMod val="75000"/>
                              <a:lumOff val="25000"/>
                            </a:schemeClr>
                          </a:solidFill>
                          <a:effectLst/>
                          <a:latin typeface="+mn-lt"/>
                          <a:ea typeface="+mn-ea"/>
                          <a:cs typeface="+mn-cs"/>
                        </a:rPr>
                        <a:t>Постановка </a:t>
                      </a:r>
                      <a:r>
                        <a:rPr lang="ru-RU" sz="1600" b="0" i="1" kern="1200" dirty="0" err="1" smtClean="0">
                          <a:solidFill>
                            <a:schemeClr val="tx1">
                              <a:lumMod val="75000"/>
                              <a:lumOff val="25000"/>
                            </a:schemeClr>
                          </a:solidFill>
                          <a:effectLst/>
                          <a:latin typeface="+mn-lt"/>
                          <a:ea typeface="+mn-ea"/>
                          <a:cs typeface="+mn-cs"/>
                        </a:rPr>
                        <a:t>цілей</a:t>
                      </a:r>
                      <a:r>
                        <a:rPr lang="ru-RU" sz="1600" b="0" i="1" kern="1200" dirty="0" smtClean="0">
                          <a:solidFill>
                            <a:schemeClr val="tx1">
                              <a:lumMod val="75000"/>
                              <a:lumOff val="25000"/>
                            </a:schemeClr>
                          </a:solidFill>
                          <a:effectLst/>
                          <a:latin typeface="+mn-lt"/>
                          <a:ea typeface="+mn-ea"/>
                          <a:cs typeface="+mn-cs"/>
                        </a:rPr>
                        <a:t>.</a:t>
                      </a:r>
                      <a:endParaRPr lang="uk-UA" sz="1600" b="0" i="1" kern="1200" dirty="0">
                        <a:solidFill>
                          <a:schemeClr val="tx1">
                            <a:lumMod val="75000"/>
                            <a:lumOff val="25000"/>
                          </a:schemeClr>
                        </a:solidFill>
                        <a:effectLst/>
                        <a:latin typeface="+mn-lt"/>
                        <a:ea typeface="+mn-ea"/>
                        <a:cs typeface="+mn-cs"/>
                      </a:endParaRPr>
                    </a:p>
                  </a:txBody>
                  <a:tcPr marL="68584" marR="68584" marT="45724" marB="45724"/>
                </a:tc>
              </a:tr>
              <a:tr h="1418203">
                <a:tc>
                  <a:txBody>
                    <a:bodyPr/>
                    <a:lstStyle/>
                    <a:p>
                      <a:pPr marL="342900" indent="-342900" algn="l" defTabSz="457200" rtl="0" eaLnBrk="1" latinLnBrk="0" hangingPunct="1">
                        <a:lnSpc>
                          <a:spcPct val="100000"/>
                        </a:lnSpc>
                        <a:spcBef>
                          <a:spcPts val="1000"/>
                        </a:spcBef>
                        <a:spcAft>
                          <a:spcPts val="0"/>
                        </a:spcAft>
                        <a:buClr>
                          <a:schemeClr val="accent1"/>
                        </a:buClr>
                        <a:buSzPct val="90000"/>
                        <a:buFont typeface="Wingdings 3" charset="2"/>
                        <a:buChar char=""/>
                        <a:defRPr/>
                      </a:pPr>
                      <a:r>
                        <a:rPr lang="uk-UA" sz="1600" b="1" i="1" kern="1200" dirty="0" smtClean="0">
                          <a:solidFill>
                            <a:schemeClr val="tx1">
                              <a:lumMod val="75000"/>
                              <a:lumOff val="25000"/>
                            </a:schemeClr>
                          </a:solidFill>
                          <a:effectLst/>
                          <a:latin typeface="+mn-lt"/>
                          <a:ea typeface="+mn-ea"/>
                          <a:cs typeface="+mn-cs"/>
                        </a:rPr>
                        <a:t>Поточне оцінювання </a:t>
                      </a:r>
                      <a:endParaRPr lang="uk-UA" sz="1600" b="1" i="1" kern="1200" dirty="0">
                        <a:solidFill>
                          <a:schemeClr val="tx1">
                            <a:lumMod val="75000"/>
                            <a:lumOff val="25000"/>
                          </a:schemeClr>
                        </a:solidFill>
                        <a:effectLst/>
                        <a:latin typeface="+mn-lt"/>
                        <a:ea typeface="+mn-ea"/>
                        <a:cs typeface="+mn-cs"/>
                      </a:endParaRPr>
                    </a:p>
                  </a:txBody>
                  <a:tcPr marL="68584" marR="68584" marT="45724" marB="45724"/>
                </a:tc>
                <a:tc>
                  <a:txBody>
                    <a:bodyPr/>
                    <a:lstStyle/>
                    <a:p>
                      <a:pPr marL="342900" indent="-342900" algn="l" defTabSz="457200" rtl="0" eaLnBrk="1" latinLnBrk="0" hangingPunct="1">
                        <a:buFont typeface="Wingdings" panose="05000000000000000000" pitchFamily="2" charset="2"/>
                        <a:buChar char="ü"/>
                      </a:pPr>
                      <a:r>
                        <a:rPr lang="uk-UA" sz="1600" b="0" i="1" kern="1200" dirty="0" smtClean="0">
                          <a:solidFill>
                            <a:schemeClr val="tx1">
                              <a:lumMod val="75000"/>
                              <a:lumOff val="25000"/>
                            </a:schemeClr>
                          </a:solidFill>
                          <a:effectLst/>
                          <a:latin typeface="+mn-lt"/>
                          <a:ea typeface="+mn-ea"/>
                          <a:cs typeface="+mn-cs"/>
                        </a:rPr>
                        <a:t>Сприяння мотивації,</a:t>
                      </a:r>
                      <a:r>
                        <a:rPr lang="uk-UA" sz="1600" b="0" i="1" kern="1200" baseline="0" dirty="0" smtClean="0">
                          <a:solidFill>
                            <a:schemeClr val="tx1">
                              <a:lumMod val="75000"/>
                              <a:lumOff val="25000"/>
                            </a:schemeClr>
                          </a:solidFill>
                          <a:effectLst/>
                          <a:latin typeface="+mn-lt"/>
                          <a:ea typeface="+mn-ea"/>
                          <a:cs typeface="+mn-cs"/>
                        </a:rPr>
                        <a:t> пізнавальній активності</a:t>
                      </a:r>
                      <a:r>
                        <a:rPr lang="uk-UA" sz="1600" b="0" i="1" kern="1200" dirty="0" smtClean="0">
                          <a:solidFill>
                            <a:schemeClr val="tx1">
                              <a:lumMod val="75000"/>
                              <a:lumOff val="25000"/>
                            </a:schemeClr>
                          </a:solidFill>
                          <a:effectLst/>
                          <a:latin typeface="+mn-lt"/>
                          <a:ea typeface="+mn-ea"/>
                          <a:cs typeface="+mn-cs"/>
                        </a:rPr>
                        <a:t> та </a:t>
                      </a:r>
                      <a:r>
                        <a:rPr lang="uk-UA" sz="1600" b="0" i="1" kern="1200" dirty="0" err="1" smtClean="0">
                          <a:solidFill>
                            <a:schemeClr val="tx1">
                              <a:lumMod val="75000"/>
                              <a:lumOff val="25000"/>
                            </a:schemeClr>
                          </a:solidFill>
                          <a:effectLst/>
                          <a:latin typeface="+mn-lt"/>
                          <a:ea typeface="+mn-ea"/>
                          <a:cs typeface="+mn-cs"/>
                        </a:rPr>
                        <a:t>самоспрямування</a:t>
                      </a:r>
                      <a:r>
                        <a:rPr lang="uk-UA" sz="1600" b="0" i="1" kern="1200" dirty="0" smtClean="0">
                          <a:solidFill>
                            <a:schemeClr val="tx1">
                              <a:lumMod val="75000"/>
                              <a:lumOff val="25000"/>
                            </a:schemeClr>
                          </a:solidFill>
                          <a:effectLst/>
                          <a:latin typeface="+mn-lt"/>
                          <a:ea typeface="+mn-ea"/>
                          <a:cs typeface="+mn-cs"/>
                        </a:rPr>
                        <a:t> учнів у навчальній взаємодії. </a:t>
                      </a:r>
                    </a:p>
                    <a:p>
                      <a:pPr marL="342900" indent="-342900" algn="l" defTabSz="457200" rtl="0" eaLnBrk="1" latinLnBrk="0" hangingPunct="1">
                        <a:buFont typeface="Wingdings" panose="05000000000000000000" pitchFamily="2" charset="2"/>
                        <a:buChar char="ü"/>
                      </a:pPr>
                      <a:r>
                        <a:rPr lang="uk-UA" sz="1600" b="0" i="1" kern="1200" dirty="0" smtClean="0">
                          <a:solidFill>
                            <a:schemeClr val="tx1">
                              <a:lumMod val="75000"/>
                              <a:lumOff val="25000"/>
                            </a:schemeClr>
                          </a:solidFill>
                          <a:effectLst/>
                          <a:latin typeface="+mn-lt"/>
                          <a:ea typeface="+mn-ea"/>
                          <a:cs typeface="+mn-cs"/>
                        </a:rPr>
                        <a:t>Відслідковування прогресу в навчанні учнів. </a:t>
                      </a:r>
                    </a:p>
                    <a:p>
                      <a:pPr marL="342900" indent="-342900" algn="l" defTabSz="457200" rtl="0" eaLnBrk="1" latinLnBrk="0" hangingPunct="1">
                        <a:buFont typeface="Wingdings" panose="05000000000000000000" pitchFamily="2" charset="2"/>
                        <a:buChar char="ü"/>
                      </a:pPr>
                      <a:r>
                        <a:rPr lang="uk-UA" sz="1600" b="0" i="1" kern="1200" dirty="0" smtClean="0">
                          <a:solidFill>
                            <a:schemeClr val="tx1">
                              <a:lumMod val="75000"/>
                              <a:lumOff val="25000"/>
                            </a:schemeClr>
                          </a:solidFill>
                          <a:effectLst/>
                          <a:latin typeface="+mn-lt"/>
                          <a:ea typeface="+mn-ea"/>
                          <a:cs typeface="+mn-cs"/>
                        </a:rPr>
                        <a:t>Моніторинг процесу.</a:t>
                      </a:r>
                    </a:p>
                    <a:p>
                      <a:pPr marL="342900" indent="-342900" algn="l" defTabSz="457200" rtl="0" eaLnBrk="1" latinLnBrk="0" hangingPunct="1">
                        <a:buFont typeface="Wingdings" panose="05000000000000000000" pitchFamily="2" charset="2"/>
                        <a:buChar char="ü"/>
                      </a:pPr>
                      <a:r>
                        <a:rPr lang="uk-UA" sz="1600" b="0" i="1" kern="1200" dirty="0" smtClean="0">
                          <a:solidFill>
                            <a:schemeClr val="tx1">
                              <a:lumMod val="75000"/>
                              <a:lumOff val="25000"/>
                            </a:schemeClr>
                          </a:solidFill>
                          <a:effectLst/>
                          <a:latin typeface="+mn-lt"/>
                          <a:ea typeface="+mn-ea"/>
                          <a:cs typeface="+mn-cs"/>
                        </a:rPr>
                        <a:t>Заохочення учнів до самопізнання. </a:t>
                      </a:r>
                      <a:endParaRPr lang="uk-UA" sz="1600" b="0" i="1" kern="1200" dirty="0">
                        <a:solidFill>
                          <a:schemeClr val="tx1">
                            <a:lumMod val="75000"/>
                            <a:lumOff val="25000"/>
                          </a:schemeClr>
                        </a:solidFill>
                        <a:effectLst/>
                        <a:latin typeface="+mn-lt"/>
                        <a:ea typeface="+mn-ea"/>
                        <a:cs typeface="+mn-cs"/>
                      </a:endParaRPr>
                    </a:p>
                  </a:txBody>
                  <a:tcPr marL="68584" marR="68584" marT="45724" marB="45724"/>
                </a:tc>
              </a:tr>
              <a:tr h="896257">
                <a:tc>
                  <a:txBody>
                    <a:bodyPr/>
                    <a:lstStyle/>
                    <a:p>
                      <a:pPr marL="342900" indent="-342900" algn="l" defTabSz="457200" rtl="0" eaLnBrk="1" latinLnBrk="0" hangingPunct="1">
                        <a:lnSpc>
                          <a:spcPct val="100000"/>
                        </a:lnSpc>
                        <a:spcBef>
                          <a:spcPts val="1000"/>
                        </a:spcBef>
                        <a:spcAft>
                          <a:spcPts val="0"/>
                        </a:spcAft>
                        <a:buClr>
                          <a:schemeClr val="accent1"/>
                        </a:buClr>
                        <a:buSzPct val="90000"/>
                        <a:buFont typeface="Wingdings 3" charset="2"/>
                        <a:buChar char=""/>
                        <a:defRPr/>
                      </a:pPr>
                      <a:r>
                        <a:rPr lang="uk-UA" sz="1600" b="1" i="1" kern="1200" dirty="0" smtClean="0">
                          <a:solidFill>
                            <a:schemeClr val="tx1">
                              <a:lumMod val="75000"/>
                              <a:lumOff val="25000"/>
                            </a:schemeClr>
                          </a:solidFill>
                          <a:effectLst/>
                          <a:latin typeface="+mn-lt"/>
                          <a:ea typeface="+mn-ea"/>
                          <a:cs typeface="+mn-cs"/>
                        </a:rPr>
                        <a:t>Підсумкове оцінювання </a:t>
                      </a:r>
                      <a:endParaRPr lang="uk-UA" sz="1600" b="1" i="1" kern="1200" dirty="0">
                        <a:solidFill>
                          <a:schemeClr val="tx1">
                            <a:lumMod val="75000"/>
                            <a:lumOff val="25000"/>
                          </a:schemeClr>
                        </a:solidFill>
                        <a:effectLst/>
                        <a:latin typeface="+mn-lt"/>
                        <a:ea typeface="+mn-ea"/>
                        <a:cs typeface="+mn-cs"/>
                      </a:endParaRPr>
                    </a:p>
                  </a:txBody>
                  <a:tcPr marL="68584" marR="68584" marT="45724" marB="45724"/>
                </a:tc>
                <a:tc>
                  <a:txBody>
                    <a:bodyPr/>
                    <a:lstStyle/>
                    <a:p>
                      <a:pPr marL="342900" indent="-342900" algn="l" defTabSz="457200" rtl="0" eaLnBrk="1" latinLnBrk="0" hangingPunct="1">
                        <a:buFont typeface="Wingdings" panose="05000000000000000000" pitchFamily="2" charset="2"/>
                        <a:buChar char="ü"/>
                      </a:pPr>
                      <a:r>
                        <a:rPr lang="uk-UA" sz="1600" b="0" i="1" kern="1200" dirty="0" smtClean="0">
                          <a:solidFill>
                            <a:schemeClr val="tx1">
                              <a:lumMod val="75000"/>
                              <a:lumOff val="25000"/>
                            </a:schemeClr>
                          </a:solidFill>
                          <a:effectLst/>
                          <a:latin typeface="+mn-lt"/>
                          <a:ea typeface="+mn-ea"/>
                          <a:cs typeface="+mn-cs"/>
                        </a:rPr>
                        <a:t>Вимірювання рівня здобутих учнями досягнень</a:t>
                      </a:r>
                    </a:p>
                    <a:p>
                      <a:pPr marL="342900" indent="-342900" algn="l" defTabSz="457200" rtl="0" eaLnBrk="1" latinLnBrk="0" hangingPunct="1">
                        <a:buFont typeface="Wingdings" panose="05000000000000000000" pitchFamily="2" charset="2"/>
                        <a:buChar char="ü"/>
                      </a:pPr>
                      <a:r>
                        <a:rPr lang="uk-UA" sz="1600" b="0" i="1" kern="1200" dirty="0" smtClean="0">
                          <a:solidFill>
                            <a:schemeClr val="tx1">
                              <a:lumMod val="75000"/>
                              <a:lumOff val="25000"/>
                            </a:schemeClr>
                          </a:solidFill>
                          <a:effectLst/>
                          <a:latin typeface="+mn-lt"/>
                          <a:ea typeface="+mn-ea"/>
                          <a:cs typeface="+mn-cs"/>
                        </a:rPr>
                        <a:t>Порівняння отриманих результатів з очікуваними</a:t>
                      </a:r>
                      <a:endParaRPr lang="uk-UA" sz="1600" b="0" i="1" kern="1200" dirty="0">
                        <a:solidFill>
                          <a:schemeClr val="tx1">
                            <a:lumMod val="75000"/>
                            <a:lumOff val="25000"/>
                          </a:schemeClr>
                        </a:solidFill>
                        <a:effectLst/>
                        <a:latin typeface="+mn-lt"/>
                        <a:ea typeface="+mn-ea"/>
                        <a:cs typeface="+mn-cs"/>
                      </a:endParaRPr>
                    </a:p>
                  </a:txBody>
                  <a:tcPr marL="68584" marR="68584" marT="45724" marB="45724"/>
                </a:tc>
              </a:tr>
            </a:tbl>
          </a:graphicData>
        </a:graphic>
      </p:graphicFrame>
    </p:spTree>
    <p:extLst>
      <p:ext uri="{BB962C8B-B14F-4D97-AF65-F5344CB8AC3E}">
        <p14:creationId xmlns:p14="http://schemas.microsoft.com/office/powerpoint/2010/main" val="1285422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1">
            <a:extLst>
              <a:ext uri="{FF2B5EF4-FFF2-40B4-BE49-F238E27FC236}"/>
            </a:extLst>
          </p:cNvPr>
          <p:cNvSpPr txBox="1">
            <a:spLocks noGrp="1"/>
          </p:cNvSpPr>
          <p:nvPr>
            <p:ph type="title"/>
          </p:nvPr>
        </p:nvSpPr>
        <p:spPr>
          <a:xfrm>
            <a:off x="107950" y="541338"/>
            <a:ext cx="8856663" cy="730250"/>
          </a:xfrm>
        </p:spPr>
        <p:txBody>
          <a:bodyPr rtlCol="0">
            <a:noAutofit/>
          </a:bodyPr>
          <a:lstStyle>
            <a:lvl1pPr algn="l" defTabSz="914400" rtl="0" eaLnBrk="1" latinLnBrk="0" hangingPunct="1">
              <a:lnSpc>
                <a:spcPct val="125000"/>
              </a:lnSpc>
              <a:spcBef>
                <a:spcPct val="0"/>
              </a:spcBef>
              <a:buNone/>
              <a:defRPr sz="4400" b="1" i="0" kern="1200">
                <a:solidFill>
                  <a:schemeClr val="tx1"/>
                </a:solidFill>
                <a:effectLst/>
                <a:latin typeface="Verdana" panose="020B0604030504040204" pitchFamily="34" charset="0"/>
                <a:ea typeface="Verdana" pitchFamily="34" charset="0"/>
                <a:cs typeface="Verdana" pitchFamily="34" charset="0"/>
              </a:defRPr>
            </a:lvl1pPr>
          </a:lstStyle>
          <a:p>
            <a:pPr algn="ctr">
              <a:lnSpc>
                <a:spcPct val="100000"/>
              </a:lnSpc>
              <a:defRPr/>
            </a:pPr>
            <a:r>
              <a:rPr lang="uk-UA" sz="3600" dirty="0">
                <a:solidFill>
                  <a:schemeClr val="tx2"/>
                </a:solidFill>
                <a:latin typeface="+mj-lt"/>
                <a:ea typeface="+mj-ea"/>
                <a:cs typeface="+mj-cs"/>
              </a:rPr>
              <a:t>Форми/способи формувального оцінювання</a:t>
            </a:r>
          </a:p>
        </p:txBody>
      </p:sp>
      <p:sp>
        <p:nvSpPr>
          <p:cNvPr id="5" name="Sisällön paikkamerkki 2">
            <a:extLst>
              <a:ext uri="{FF2B5EF4-FFF2-40B4-BE49-F238E27FC236}"/>
            </a:extLst>
          </p:cNvPr>
          <p:cNvSpPr txBox="1">
            <a:spLocks noGrp="1"/>
          </p:cNvSpPr>
          <p:nvPr>
            <p:ph idx="1"/>
          </p:nvPr>
        </p:nvSpPr>
        <p:spPr>
          <a:xfrm>
            <a:off x="899592" y="1988840"/>
            <a:ext cx="7848872" cy="3999975"/>
          </a:xfrm>
          <a:extLst/>
        </p:spPr>
        <p:txBody>
          <a:bodyPr rtlCol="0">
            <a:normAutofit fontScale="92500" lnSpcReduction="10000"/>
          </a:bodyPr>
          <a:lstStyle>
            <a:lvl1pPr marL="228600" indent="-336600" algn="just" defTabSz="914400" rtl="0" eaLnBrk="1" latinLnBrk="0" hangingPunct="1">
              <a:lnSpc>
                <a:spcPct val="150000"/>
              </a:lnSpc>
              <a:spcBef>
                <a:spcPts val="1000"/>
              </a:spcBef>
              <a:buClr>
                <a:srgbClr val="04C65C"/>
              </a:buClr>
              <a:buSzPct val="90000"/>
              <a:buFont typeface=".AppleSystemUIFont" charset="-120"/>
              <a:buChar char="⦁"/>
              <a:defRPr sz="1800" b="0" i="0" kern="1200">
                <a:solidFill>
                  <a:schemeClr val="tx1"/>
                </a:solidFill>
                <a:effectLst/>
                <a:latin typeface="Verdana" panose="020B0604030504040204" pitchFamily="34" charset="0"/>
                <a:ea typeface="Verdana" pitchFamily="34" charset="0"/>
                <a:cs typeface="Verdana" pitchFamily="34" charset="0"/>
              </a:defRPr>
            </a:lvl1pPr>
            <a:lvl2pPr marL="685800" indent="-300600" algn="just" defTabSz="914400" rtl="0" eaLnBrk="1" latinLnBrk="0" hangingPunct="1">
              <a:lnSpc>
                <a:spcPct val="150000"/>
              </a:lnSpc>
              <a:spcBef>
                <a:spcPts val="500"/>
              </a:spcBef>
              <a:buClr>
                <a:srgbClr val="04C65C"/>
              </a:buClr>
              <a:buSzPct val="105000"/>
              <a:buFont typeface="Menlo-BoldItalic" charset="0"/>
              <a:buChar char="∘"/>
              <a:defRPr sz="1600" b="0" i="0" kern="1200">
                <a:solidFill>
                  <a:schemeClr val="tx1"/>
                </a:solidFill>
                <a:effectLst/>
                <a:latin typeface="Verdana" panose="020B0604030504040204" pitchFamily="34" charset="0"/>
                <a:ea typeface="Verdana" pitchFamily="34" charset="0"/>
                <a:cs typeface="Verdana" pitchFamily="34" charset="0"/>
              </a:defRPr>
            </a:lvl2pPr>
            <a:lvl3pPr marL="1143000" indent="-264600" algn="just" defTabSz="914400" rtl="0" eaLnBrk="1" latinLnBrk="0" hangingPunct="1">
              <a:lnSpc>
                <a:spcPct val="150000"/>
              </a:lnSpc>
              <a:spcBef>
                <a:spcPts val="500"/>
              </a:spcBef>
              <a:buClr>
                <a:srgbClr val="04C65C"/>
              </a:buClr>
              <a:buSzPct val="80000"/>
              <a:buFont typeface=".AppleSystemUIFont" charset="-120"/>
              <a:buChar char="⦁"/>
              <a:defRPr sz="1400" b="0" i="0" kern="1200">
                <a:solidFill>
                  <a:schemeClr val="tx1"/>
                </a:solidFill>
                <a:effectLst/>
                <a:latin typeface="Verdana" panose="020B0604030504040204" pitchFamily="34" charset="0"/>
                <a:ea typeface="Verdana" pitchFamily="34" charset="0"/>
                <a:cs typeface="Verdana" pitchFamily="34" charset="0"/>
              </a:defRPr>
            </a:lvl3pPr>
            <a:lvl4pPr marL="1600200" indent="-264600" algn="just" defTabSz="914400" rtl="0" eaLnBrk="1" latinLnBrk="0" hangingPunct="1">
              <a:lnSpc>
                <a:spcPct val="150000"/>
              </a:lnSpc>
              <a:spcBef>
                <a:spcPts val="500"/>
              </a:spcBef>
              <a:buClr>
                <a:srgbClr val="04C65C"/>
              </a:buClr>
              <a:buSzPct val="105000"/>
              <a:buFont typeface="Menlo-Regular" charset="0"/>
              <a:buChar char="∘"/>
              <a:defRPr sz="1200" b="0" i="0" kern="1200">
                <a:solidFill>
                  <a:schemeClr val="tx1"/>
                </a:solidFill>
                <a:effectLst/>
                <a:latin typeface="Verdana" panose="020B0604030504040204" pitchFamily="34" charset="0"/>
                <a:ea typeface="Verdana" pitchFamily="34" charset="0"/>
                <a:cs typeface="Verdana" pitchFamily="34" charset="0"/>
              </a:defRPr>
            </a:lvl4pPr>
            <a:lvl5pPr marL="2057400" indent="-264600" algn="just" defTabSz="914400" rtl="0" eaLnBrk="1" latinLnBrk="0" hangingPunct="1">
              <a:lnSpc>
                <a:spcPct val="150000"/>
              </a:lnSpc>
              <a:spcBef>
                <a:spcPts val="500"/>
              </a:spcBef>
              <a:buClr>
                <a:srgbClr val="04C65C"/>
              </a:buClr>
              <a:buSzPct val="80000"/>
              <a:buFont typeface=".AppleSystemUIFont" charset="-120"/>
              <a:buChar char="⦁"/>
              <a:defRPr sz="1200" b="0" i="0" kern="1200">
                <a:solidFill>
                  <a:schemeClr val="tx1"/>
                </a:solidFill>
                <a:effectLst/>
                <a:latin typeface="Verdana" panose="020B0604030504040204" pitchFamily="34" charset="0"/>
                <a:ea typeface="Verdana" pitchFamily="34" charset="0"/>
                <a:cs typeface="Verdana"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effectLst/>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effectLst/>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effectLst/>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effectLst/>
                <a:latin typeface="+mn-lt"/>
                <a:ea typeface="+mn-ea"/>
                <a:cs typeface="+mn-cs"/>
              </a:defRPr>
            </a:lvl9pPr>
          </a:lstStyle>
          <a:p>
            <a:pPr marL="342900" indent="-342900" algn="l" defTabSz="457200" fontAlgn="auto">
              <a:lnSpc>
                <a:spcPct val="100000"/>
              </a:lnSpc>
              <a:buClr>
                <a:schemeClr val="accent1"/>
              </a:buClr>
              <a:buFont typeface="Wingdings 3" charset="2"/>
              <a:buChar char=""/>
              <a:defRPr/>
            </a:pPr>
            <a:r>
              <a:rPr lang="uk-UA" b="1" i="1" dirty="0" smtClean="0">
                <a:solidFill>
                  <a:schemeClr val="tx1">
                    <a:lumMod val="75000"/>
                    <a:lumOff val="25000"/>
                  </a:schemeClr>
                </a:solidFill>
                <a:latin typeface="+mn-lt"/>
                <a:ea typeface="+mn-ea"/>
                <a:cs typeface="+mn-cs"/>
              </a:rPr>
              <a:t>Обговорення критерієв </a:t>
            </a:r>
            <a:r>
              <a:rPr lang="uk-UA" b="1" i="1" dirty="0">
                <a:solidFill>
                  <a:schemeClr val="tx1">
                    <a:lumMod val="75000"/>
                    <a:lumOff val="25000"/>
                  </a:schemeClr>
                </a:solidFill>
                <a:latin typeface="+mn-lt"/>
                <a:ea typeface="+mn-ea"/>
                <a:cs typeface="+mn-cs"/>
              </a:rPr>
              <a:t>результатів оцінювання між учнем і вчителем</a:t>
            </a:r>
          </a:p>
          <a:p>
            <a:pPr marL="342900" indent="-342900" algn="l" defTabSz="457200" fontAlgn="auto">
              <a:lnSpc>
                <a:spcPct val="100000"/>
              </a:lnSpc>
              <a:buClr>
                <a:schemeClr val="accent1"/>
              </a:buClr>
              <a:buFont typeface="Wingdings 3" charset="2"/>
              <a:buChar char=""/>
              <a:defRPr/>
            </a:pPr>
            <a:r>
              <a:rPr lang="uk-UA" b="1" i="1" dirty="0" err="1">
                <a:solidFill>
                  <a:schemeClr val="tx1">
                    <a:lumMod val="75000"/>
                    <a:lumOff val="25000"/>
                  </a:schemeClr>
                </a:solidFill>
                <a:latin typeface="+mn-lt"/>
                <a:ea typeface="+mn-ea"/>
                <a:cs typeface="+mn-cs"/>
              </a:rPr>
              <a:t>Самооцінювання</a:t>
            </a:r>
            <a:endParaRPr lang="uk-UA" b="1" i="1" dirty="0">
              <a:solidFill>
                <a:schemeClr val="tx1">
                  <a:lumMod val="75000"/>
                  <a:lumOff val="25000"/>
                </a:schemeClr>
              </a:solidFill>
              <a:latin typeface="+mn-lt"/>
              <a:ea typeface="+mn-ea"/>
              <a:cs typeface="+mn-cs"/>
            </a:endParaRPr>
          </a:p>
          <a:p>
            <a:pPr marL="342900" indent="-342900" algn="l" defTabSz="457200" fontAlgn="auto">
              <a:lnSpc>
                <a:spcPct val="100000"/>
              </a:lnSpc>
              <a:buClr>
                <a:schemeClr val="accent1"/>
              </a:buClr>
              <a:buFont typeface="Wingdings 3" charset="2"/>
              <a:buChar char=""/>
              <a:defRPr/>
            </a:pPr>
            <a:r>
              <a:rPr lang="uk-UA" b="1" i="1" dirty="0" err="1">
                <a:solidFill>
                  <a:schemeClr val="tx1">
                    <a:lumMod val="75000"/>
                    <a:lumOff val="25000"/>
                  </a:schemeClr>
                </a:solidFill>
                <a:latin typeface="+mn-lt"/>
                <a:ea typeface="+mn-ea"/>
                <a:cs typeface="+mn-cs"/>
              </a:rPr>
              <a:t>Взаємооцінювання</a:t>
            </a:r>
            <a:endParaRPr lang="uk-UA" b="1" i="1" dirty="0">
              <a:solidFill>
                <a:schemeClr val="tx1">
                  <a:lumMod val="75000"/>
                  <a:lumOff val="25000"/>
                </a:schemeClr>
              </a:solidFill>
              <a:latin typeface="+mn-lt"/>
              <a:ea typeface="+mn-ea"/>
              <a:cs typeface="+mn-cs"/>
            </a:endParaRPr>
          </a:p>
          <a:p>
            <a:pPr marL="342900" indent="-342900" algn="l" defTabSz="457200">
              <a:lnSpc>
                <a:spcPct val="100000"/>
              </a:lnSpc>
              <a:buClr>
                <a:schemeClr val="accent1"/>
              </a:buClr>
              <a:buFont typeface="Wingdings 3" charset="2"/>
              <a:buChar char=""/>
              <a:defRPr/>
            </a:pPr>
            <a:r>
              <a:rPr lang="uk-UA" b="1" i="1" dirty="0">
                <a:solidFill>
                  <a:schemeClr val="tx1">
                    <a:lumMod val="75000"/>
                    <a:lumOff val="25000"/>
                  </a:schemeClr>
                </a:solidFill>
                <a:latin typeface="+mn-lt"/>
                <a:ea typeface="+mn-ea"/>
                <a:cs typeface="+mn-cs"/>
              </a:rPr>
              <a:t>Оцінювання з боку групи</a:t>
            </a:r>
          </a:p>
          <a:p>
            <a:pPr marL="342900" indent="-342900" algn="l" defTabSz="457200">
              <a:lnSpc>
                <a:spcPct val="100000"/>
              </a:lnSpc>
              <a:buClr>
                <a:schemeClr val="accent1"/>
              </a:buClr>
              <a:buFont typeface="Wingdings 3" charset="2"/>
              <a:buChar char=""/>
              <a:defRPr/>
            </a:pPr>
            <a:r>
              <a:rPr lang="uk-UA" b="1" i="1" dirty="0">
                <a:solidFill>
                  <a:schemeClr val="tx1">
                    <a:lumMod val="75000"/>
                    <a:lumOff val="25000"/>
                  </a:schemeClr>
                </a:solidFill>
                <a:latin typeface="+mn-lt"/>
                <a:ea typeface="+mn-ea"/>
                <a:cs typeface="+mn-cs"/>
              </a:rPr>
              <a:t>Проміжне оцінювання</a:t>
            </a:r>
          </a:p>
          <a:p>
            <a:pPr marL="342900" indent="-342900" algn="l" defTabSz="457200">
              <a:lnSpc>
                <a:spcPct val="100000"/>
              </a:lnSpc>
              <a:buClr>
                <a:schemeClr val="accent1"/>
              </a:buClr>
              <a:buFont typeface="Wingdings 3" charset="2"/>
              <a:buChar char=""/>
              <a:defRPr/>
            </a:pPr>
            <a:r>
              <a:rPr lang="uk-UA" b="1" i="1" dirty="0">
                <a:solidFill>
                  <a:schemeClr val="tx1">
                    <a:lumMod val="75000"/>
                    <a:lumOff val="25000"/>
                  </a:schemeClr>
                </a:solidFill>
                <a:latin typeface="+mn-lt"/>
                <a:ea typeface="+mn-ea"/>
                <a:cs typeface="+mn-cs"/>
              </a:rPr>
              <a:t>Діагностичне оцінювання</a:t>
            </a:r>
          </a:p>
          <a:p>
            <a:pPr marL="342900" indent="-342900" algn="l" defTabSz="457200">
              <a:lnSpc>
                <a:spcPct val="100000"/>
              </a:lnSpc>
              <a:buClr>
                <a:schemeClr val="accent1"/>
              </a:buClr>
              <a:buFont typeface="Wingdings 3" charset="2"/>
              <a:buChar char=""/>
              <a:defRPr/>
            </a:pPr>
            <a:r>
              <a:rPr lang="uk-UA" b="1" i="1" dirty="0">
                <a:solidFill>
                  <a:schemeClr val="tx1">
                    <a:lumMod val="75000"/>
                    <a:lumOff val="25000"/>
                  </a:schemeClr>
                </a:solidFill>
                <a:latin typeface="+mn-lt"/>
                <a:ea typeface="+mn-ea"/>
                <a:cs typeface="+mn-cs"/>
              </a:rPr>
              <a:t>Оцінювання повсякденних ситуацій у класі</a:t>
            </a:r>
          </a:p>
          <a:p>
            <a:pPr marL="342900" indent="-342900" algn="l" defTabSz="457200">
              <a:lnSpc>
                <a:spcPct val="100000"/>
              </a:lnSpc>
              <a:buClr>
                <a:schemeClr val="accent1"/>
              </a:buClr>
              <a:buFont typeface="Wingdings 3" charset="2"/>
              <a:buChar char=""/>
              <a:defRPr/>
            </a:pPr>
            <a:r>
              <a:rPr lang="uk-UA" b="1" i="1" dirty="0">
                <a:solidFill>
                  <a:schemeClr val="tx1">
                    <a:lumMod val="75000"/>
                    <a:lumOff val="25000"/>
                  </a:schemeClr>
                </a:solidFill>
                <a:latin typeface="+mn-lt"/>
                <a:ea typeface="+mn-ea"/>
                <a:cs typeface="+mn-cs"/>
              </a:rPr>
              <a:t>Прогностичне оцінювання</a:t>
            </a:r>
          </a:p>
          <a:p>
            <a:pPr marL="342900" indent="-342900" algn="l" defTabSz="457200">
              <a:lnSpc>
                <a:spcPct val="100000"/>
              </a:lnSpc>
              <a:buClr>
                <a:schemeClr val="accent1"/>
              </a:buClr>
              <a:buFont typeface="Wingdings 3" charset="2"/>
              <a:buChar char=""/>
              <a:defRPr/>
            </a:pPr>
            <a:r>
              <a:rPr lang="uk-UA" b="1" i="1" dirty="0">
                <a:solidFill>
                  <a:schemeClr val="tx1">
                    <a:lumMod val="75000"/>
                    <a:lumOff val="25000"/>
                  </a:schemeClr>
                </a:solidFill>
                <a:latin typeface="+mn-lt"/>
                <a:ea typeface="+mn-ea"/>
                <a:cs typeface="+mn-cs"/>
              </a:rPr>
              <a:t>Рефлексія</a:t>
            </a:r>
          </a:p>
          <a:p>
            <a:pPr marL="0" indent="0">
              <a:buFont typeface=".AppleSystemUIFont" charset="-120"/>
              <a:buNone/>
              <a:defRPr/>
            </a:pPr>
            <a:endParaRPr lang="uk-UA" dirty="0" smtClean="0">
              <a:highlight>
                <a:srgbClr val="000000">
                  <a:alpha val="0"/>
                </a:srgbClr>
              </a:highlight>
              <a:latin typeface="Verdana"/>
            </a:endParaRPr>
          </a:p>
          <a:p>
            <a:pPr marL="0" indent="0">
              <a:buFont typeface=".AppleSystemUIFont" charset="-120"/>
              <a:buNone/>
              <a:defRPr/>
            </a:pPr>
            <a:endParaRPr lang="uk-UA" dirty="0">
              <a:highlight>
                <a:srgbClr val="000000">
                  <a:alpha val="0"/>
                </a:srgbClr>
              </a:highlight>
              <a:latin typeface="Verdana"/>
            </a:endParaRPr>
          </a:p>
          <a:p>
            <a:pPr marL="0" indent="0">
              <a:buFont typeface=".AppleSystemUIFont" charset="-120"/>
              <a:buNone/>
              <a:defRPr/>
            </a:pPr>
            <a:endParaRPr lang="uk-UA" b="1" dirty="0">
              <a:highlight>
                <a:srgbClr val="000000">
                  <a:alpha val="0"/>
                </a:srgbClr>
              </a:highlight>
              <a:latin typeface="Verdana"/>
            </a:endParaRPr>
          </a:p>
        </p:txBody>
      </p:sp>
    </p:spTree>
    <p:extLst>
      <p:ext uri="{BB962C8B-B14F-4D97-AF65-F5344CB8AC3E}">
        <p14:creationId xmlns:p14="http://schemas.microsoft.com/office/powerpoint/2010/main" val="3976985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sp>
        <p:nvSpPr>
          <p:cNvPr id="3" name="Content Placeholder 2"/>
          <p:cNvSpPr>
            <a:spLocks noGrp="1"/>
          </p:cNvSpPr>
          <p:nvPr>
            <p:ph idx="1"/>
          </p:nvPr>
        </p:nvSpPr>
        <p:spPr/>
        <p:txBody>
          <a:bodyPr/>
          <a:lstStyle/>
          <a:p>
            <a:endParaRPr lang="ru-RU" dirty="0"/>
          </a:p>
        </p:txBody>
      </p:sp>
      <p:pic>
        <p:nvPicPr>
          <p:cNvPr id="6" name="Picture 5"/>
          <p:cNvPicPr>
            <a:picLocks noChangeAspect="1"/>
          </p:cNvPicPr>
          <p:nvPr/>
        </p:nvPicPr>
        <p:blipFill rotWithShape="1">
          <a:blip r:embed="rId2"/>
          <a:srcRect l="15000" t="12963" r="16666" b="8519"/>
          <a:stretch/>
        </p:blipFill>
        <p:spPr>
          <a:xfrm>
            <a:off x="0" y="25706"/>
            <a:ext cx="6248400" cy="4038600"/>
          </a:xfrm>
          <a:prstGeom prst="rect">
            <a:avLst/>
          </a:prstGeom>
        </p:spPr>
      </p:pic>
      <p:pic>
        <p:nvPicPr>
          <p:cNvPr id="7" name="Picture 6"/>
          <p:cNvPicPr>
            <a:picLocks noChangeAspect="1"/>
          </p:cNvPicPr>
          <p:nvPr/>
        </p:nvPicPr>
        <p:blipFill rotWithShape="1">
          <a:blip r:embed="rId3"/>
          <a:srcRect l="15833" t="14445" r="17500" b="8518"/>
          <a:stretch/>
        </p:blipFill>
        <p:spPr>
          <a:xfrm>
            <a:off x="3048000" y="2921413"/>
            <a:ext cx="6096000" cy="3962400"/>
          </a:xfrm>
          <a:prstGeom prst="rect">
            <a:avLst/>
          </a:prstGeom>
        </p:spPr>
      </p:pic>
    </p:spTree>
    <p:extLst>
      <p:ext uri="{BB962C8B-B14F-4D97-AF65-F5344CB8AC3E}">
        <p14:creationId xmlns:p14="http://schemas.microsoft.com/office/powerpoint/2010/main" val="3882840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90600" y="1524000"/>
            <a:ext cx="7704667" cy="3332816"/>
          </a:xfrm>
        </p:spPr>
        <p:txBody>
          <a:bodyPr>
            <a:normAutofit lnSpcReduction="10000"/>
          </a:bodyPr>
          <a:lstStyle/>
          <a:p>
            <a:pPr marL="0" indent="0" algn="ctr">
              <a:buFont typeface="Wingdings 3" panose="05040102010807070707" pitchFamily="18" charset="2"/>
              <a:buNone/>
              <a:defRPr/>
            </a:pPr>
            <a:r>
              <a:rPr lang="ru-RU" sz="5400" b="1" dirty="0" err="1" smtClean="0">
                <a:solidFill>
                  <a:schemeClr val="accent5">
                    <a:lumMod val="75000"/>
                  </a:schemeClr>
                </a:solidFill>
                <a:latin typeface="Bad Script" pitchFamily="2" charset="0"/>
              </a:rPr>
              <a:t>Формувальне</a:t>
            </a:r>
            <a:r>
              <a:rPr lang="ru-RU" sz="5400" b="1" dirty="0" smtClean="0">
                <a:solidFill>
                  <a:schemeClr val="accent5">
                    <a:lumMod val="75000"/>
                  </a:schemeClr>
                </a:solidFill>
                <a:latin typeface="Bad Script" pitchFamily="2" charset="0"/>
              </a:rPr>
              <a:t> </a:t>
            </a:r>
            <a:r>
              <a:rPr lang="ru-RU" sz="5400" b="1" dirty="0" err="1" smtClean="0">
                <a:solidFill>
                  <a:schemeClr val="accent5">
                    <a:lumMod val="75000"/>
                  </a:schemeClr>
                </a:solidFill>
                <a:latin typeface="Bad Script" pitchFamily="2" charset="0"/>
              </a:rPr>
              <a:t>оцінювання</a:t>
            </a:r>
            <a:r>
              <a:rPr lang="ru-RU" sz="5400" b="1" dirty="0" smtClean="0">
                <a:solidFill>
                  <a:schemeClr val="accent5">
                    <a:lumMod val="75000"/>
                  </a:schemeClr>
                </a:solidFill>
                <a:latin typeface="Bad Script" pitchFamily="2" charset="0"/>
              </a:rPr>
              <a:t> – </a:t>
            </a:r>
            <a:r>
              <a:rPr lang="ru-RU" sz="5400" b="1" dirty="0" err="1" smtClean="0">
                <a:solidFill>
                  <a:schemeClr val="accent5">
                    <a:lumMod val="75000"/>
                  </a:schemeClr>
                </a:solidFill>
                <a:latin typeface="Bad Script" pitchFamily="2" charset="0"/>
              </a:rPr>
              <a:t>це</a:t>
            </a:r>
            <a:r>
              <a:rPr lang="ru-RU" sz="5400" b="1" dirty="0" smtClean="0">
                <a:solidFill>
                  <a:schemeClr val="accent5">
                    <a:lumMod val="75000"/>
                  </a:schemeClr>
                </a:solidFill>
                <a:latin typeface="Bad Script" pitchFamily="2" charset="0"/>
              </a:rPr>
              <a:t> </a:t>
            </a:r>
            <a:r>
              <a:rPr lang="ru-RU" sz="5400" b="1" dirty="0" err="1" smtClean="0">
                <a:solidFill>
                  <a:schemeClr val="accent5">
                    <a:lumMod val="75000"/>
                  </a:schemeClr>
                </a:solidFill>
                <a:latin typeface="Bad Script" pitchFamily="2" charset="0"/>
              </a:rPr>
              <a:t>інструмент</a:t>
            </a:r>
            <a:r>
              <a:rPr lang="ru-RU" sz="5400" b="1" dirty="0" smtClean="0">
                <a:solidFill>
                  <a:schemeClr val="accent5">
                    <a:lumMod val="75000"/>
                  </a:schemeClr>
                </a:solidFill>
                <a:latin typeface="Bad Script" pitchFamily="2" charset="0"/>
              </a:rPr>
              <a:t> </a:t>
            </a:r>
            <a:r>
              <a:rPr lang="ru-RU" sz="5400" b="1" dirty="0" err="1" smtClean="0">
                <a:solidFill>
                  <a:schemeClr val="accent5">
                    <a:lumMod val="75000"/>
                  </a:schemeClr>
                </a:solidFill>
                <a:latin typeface="Bad Script" pitchFamily="2" charset="0"/>
              </a:rPr>
              <a:t>підтримки</a:t>
            </a:r>
            <a:r>
              <a:rPr lang="ru-RU" sz="5400" b="1" dirty="0" smtClean="0">
                <a:solidFill>
                  <a:schemeClr val="accent5">
                    <a:lumMod val="75000"/>
                  </a:schemeClr>
                </a:solidFill>
                <a:latin typeface="Bad Script" pitchFamily="2" charset="0"/>
              </a:rPr>
              <a:t>, а не контролю.</a:t>
            </a:r>
            <a:endParaRPr lang="ru-RU" sz="5400" b="1" dirty="0">
              <a:solidFill>
                <a:schemeClr val="accent5">
                  <a:lumMod val="75000"/>
                </a:schemeClr>
              </a:solidFill>
              <a:latin typeface="Bad Script" pitchFamily="2" charset="0"/>
            </a:endParaRPr>
          </a:p>
        </p:txBody>
      </p:sp>
    </p:spTree>
    <p:extLst>
      <p:ext uri="{BB962C8B-B14F-4D97-AF65-F5344CB8AC3E}">
        <p14:creationId xmlns:p14="http://schemas.microsoft.com/office/powerpoint/2010/main" val="4167980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uk-UA" dirty="0" smtClean="0"/>
              <a:t>ТРАДИЦІЙНЕ ОЦІНЮВАННЯ</a:t>
            </a:r>
            <a:endParaRPr lang="ru-RU" dirty="0"/>
          </a:p>
        </p:txBody>
      </p:sp>
      <p:sp>
        <p:nvSpPr>
          <p:cNvPr id="3" name="Subtitle 2"/>
          <p:cNvSpPr>
            <a:spLocks noGrp="1"/>
          </p:cNvSpPr>
          <p:nvPr>
            <p:ph type="subTitle" idx="1"/>
          </p:nvPr>
        </p:nvSpPr>
        <p:spPr/>
        <p:txBody>
          <a:bodyPr/>
          <a:lstStyle/>
          <a:p>
            <a:endParaRPr lang="ru-RU"/>
          </a:p>
        </p:txBody>
      </p:sp>
    </p:spTree>
    <p:extLst>
      <p:ext uri="{BB962C8B-B14F-4D97-AF65-F5344CB8AC3E}">
        <p14:creationId xmlns:p14="http://schemas.microsoft.com/office/powerpoint/2010/main" val="25312803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a:t>Оцінювання учнів регламентується декількома документами:</a:t>
            </a:r>
            <a:br>
              <a:rPr lang="ru-RU" dirty="0"/>
            </a:br>
            <a:endParaRPr lang="ru-RU" dirty="0"/>
          </a:p>
        </p:txBody>
      </p:sp>
      <p:sp>
        <p:nvSpPr>
          <p:cNvPr id="3" name="Content Placeholder 2"/>
          <p:cNvSpPr>
            <a:spLocks noGrp="1"/>
          </p:cNvSpPr>
          <p:nvPr>
            <p:ph idx="1"/>
          </p:nvPr>
        </p:nvSpPr>
        <p:spPr>
          <a:xfrm>
            <a:off x="457200" y="1600200"/>
            <a:ext cx="8229600" cy="4876800"/>
          </a:xfrm>
        </p:spPr>
        <p:txBody>
          <a:bodyPr>
            <a:normAutofit fontScale="85000" lnSpcReduction="10000"/>
          </a:bodyPr>
          <a:lstStyle/>
          <a:p>
            <a:r>
              <a:rPr lang="ru-RU" dirty="0" smtClean="0"/>
              <a:t>1 </a:t>
            </a:r>
            <a:r>
              <a:rPr lang="ru-RU" dirty="0"/>
              <a:t>- Критерії оцінювання навчальних досягнень учнів (вихованців) у системі загальної середньої освіти</a:t>
            </a:r>
            <a:r>
              <a:rPr lang="ru-RU" dirty="0" smtClean="0"/>
              <a:t>:</a:t>
            </a:r>
            <a:r>
              <a:rPr lang="ru-RU" dirty="0"/>
              <a:t/>
            </a:r>
            <a:br>
              <a:rPr lang="ru-RU" dirty="0"/>
            </a:br>
            <a:r>
              <a:rPr lang="ru-RU" dirty="0" smtClean="0"/>
              <a:t>Завантажити</a:t>
            </a:r>
            <a:r>
              <a:rPr lang="ru-RU" dirty="0"/>
              <a:t>: </a:t>
            </a:r>
            <a:r>
              <a:rPr lang="ru-RU" b="1" u="sng" dirty="0">
                <a:hlinkClick r:id="rId2" tooltip="http://www.mon.gov.ua/images/files/doshkilna-cerednya/serednya/baza/329.doc"/>
              </a:rPr>
              <a:t>http://www.mon.gov.ua/images/files/doshkilna-cerednya/serednya/baza/329.doc</a:t>
            </a:r>
            <a:endParaRPr lang="ru-RU" dirty="0"/>
          </a:p>
          <a:p>
            <a:r>
              <a:rPr lang="ru-RU" dirty="0"/>
              <a:t>2 - Наказ від 30.08.2011 № 996 "Про затвердження орієнтовних вимог оцінювання навчальних досягнень учнів у системі загальної середньої освіти"</a:t>
            </a:r>
            <a:br>
              <a:rPr lang="ru-RU" dirty="0"/>
            </a:br>
            <a:r>
              <a:rPr lang="ru-RU" dirty="0" smtClean="0"/>
              <a:t>Завантажити</a:t>
            </a:r>
            <a:r>
              <a:rPr lang="ru-RU" dirty="0"/>
              <a:t>: </a:t>
            </a:r>
            <a:r>
              <a:rPr lang="ru-RU" b="1" u="sng" dirty="0">
                <a:hlinkClick r:id="rId3" tooltip="http://www.mon.gov.ua/images/files/doshkilna-cerednya/serednya/baza/996.rar"/>
              </a:rPr>
              <a:t>http://www.mon.gov.ua/images/files/doshkilna-cerednya/serednya/baza/996.rar</a:t>
            </a:r>
            <a:endParaRPr lang="ru-RU" dirty="0"/>
          </a:p>
          <a:p>
            <a:r>
              <a:rPr lang="ru-RU" dirty="0"/>
              <a:t>3 - Наказ МОН N 496 від 006.2008 Інструкція з ведення класного журналу учнів 5-11(12)-х класів загальноосвітніх навчальних закладів</a:t>
            </a:r>
            <a:br>
              <a:rPr lang="ru-RU" dirty="0"/>
            </a:br>
            <a:r>
              <a:rPr lang="ru-RU" dirty="0" smtClean="0"/>
              <a:t>Завантажити</a:t>
            </a:r>
            <a:r>
              <a:rPr lang="ru-RU" dirty="0"/>
              <a:t>: </a:t>
            </a:r>
            <a:r>
              <a:rPr lang="ru-RU" b="1" u="sng" dirty="0">
                <a:hlinkClick r:id="rId4" tooltip="http://www.mon.gov.ua/files/normative/laws/MON_496_08.doc"/>
              </a:rPr>
              <a:t>http://www.mon.gov.ua/files/normative/laws/MON_496_08.doc</a:t>
            </a:r>
            <a:endParaRPr lang="ru-RU" dirty="0"/>
          </a:p>
          <a:p>
            <a:r>
              <a:rPr lang="ru-RU" dirty="0"/>
              <a:t>4 - іншими нормативними документами регіонального характеру: рекомендаціями </a:t>
            </a:r>
            <a:r>
              <a:rPr lang="ru-RU" dirty="0" smtClean="0"/>
              <a:t>обласних, міських, </a:t>
            </a:r>
            <a:r>
              <a:rPr lang="ru-RU" dirty="0"/>
              <a:t>шкільних методичних об'єднань.</a:t>
            </a:r>
          </a:p>
          <a:p>
            <a:endParaRPr lang="ru-RU" dirty="0"/>
          </a:p>
        </p:txBody>
      </p:sp>
    </p:spTree>
    <p:extLst>
      <p:ext uri="{BB962C8B-B14F-4D97-AF65-F5344CB8AC3E}">
        <p14:creationId xmlns:p14="http://schemas.microsoft.com/office/powerpoint/2010/main" val="30660761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uk-UA" dirty="0"/>
              <a:t>Видами оцінювання навчальних досягнень учнів є</a:t>
            </a:r>
            <a:r>
              <a:rPr lang="uk-UA" b="1" dirty="0"/>
              <a:t>:</a:t>
            </a:r>
            <a:br>
              <a:rPr lang="uk-UA" b="1" dirty="0"/>
            </a:br>
            <a:endParaRPr lang="ru-RU" dirty="0"/>
          </a:p>
        </p:txBody>
      </p:sp>
      <p:sp>
        <p:nvSpPr>
          <p:cNvPr id="3" name="Content Placeholder 2"/>
          <p:cNvSpPr>
            <a:spLocks noGrp="1"/>
          </p:cNvSpPr>
          <p:nvPr>
            <p:ph idx="1"/>
          </p:nvPr>
        </p:nvSpPr>
        <p:spPr>
          <a:xfrm>
            <a:off x="914400" y="2057400"/>
            <a:ext cx="7704667" cy="3332816"/>
          </a:xfrm>
        </p:spPr>
        <p:txBody>
          <a:bodyPr/>
          <a:lstStyle/>
          <a:p>
            <a:r>
              <a:rPr lang="uk-UA" b="1" dirty="0"/>
              <a:t>П</a:t>
            </a:r>
            <a:r>
              <a:rPr lang="uk-UA" b="1" dirty="0" smtClean="0"/>
              <a:t>оточне</a:t>
            </a:r>
          </a:p>
          <a:p>
            <a:r>
              <a:rPr lang="uk-UA" b="1" dirty="0" smtClean="0"/>
              <a:t> Тематичне</a:t>
            </a:r>
          </a:p>
          <a:p>
            <a:r>
              <a:rPr lang="uk-UA" b="1" dirty="0" smtClean="0"/>
              <a:t>Семестрове</a:t>
            </a:r>
            <a:endParaRPr lang="uk-UA" b="1" dirty="0"/>
          </a:p>
          <a:p>
            <a:r>
              <a:rPr lang="uk-UA" b="1" dirty="0" smtClean="0"/>
              <a:t> </a:t>
            </a:r>
            <a:r>
              <a:rPr lang="uk-UA" b="1" dirty="0"/>
              <a:t>Р</a:t>
            </a:r>
            <a:r>
              <a:rPr lang="uk-UA" b="1" dirty="0" smtClean="0"/>
              <a:t>ічне оцінювання</a:t>
            </a:r>
          </a:p>
          <a:p>
            <a:r>
              <a:rPr lang="uk-UA" b="1" dirty="0" smtClean="0"/>
              <a:t> </a:t>
            </a:r>
            <a:r>
              <a:rPr lang="uk-UA" b="1" dirty="0"/>
              <a:t>Д</a:t>
            </a:r>
            <a:r>
              <a:rPr lang="uk-UA" b="1" dirty="0" smtClean="0"/>
              <a:t>ержавна </a:t>
            </a:r>
            <a:r>
              <a:rPr lang="uk-UA" b="1" dirty="0"/>
              <a:t>підсумкова атестація</a:t>
            </a:r>
            <a:r>
              <a:rPr lang="uk-UA" i="1" dirty="0"/>
              <a:t>.</a:t>
            </a:r>
            <a:endParaRPr lang="ru-RU" dirty="0"/>
          </a:p>
        </p:txBody>
      </p:sp>
      <p:pic>
        <p:nvPicPr>
          <p:cNvPr id="4" name="Рисунок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4373505"/>
            <a:ext cx="2085975"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97342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ru-RU" sz="2800" dirty="0"/>
              <a:t>Основними </a:t>
            </a:r>
            <a:r>
              <a:rPr lang="ru-RU" sz="2800" b="1" dirty="0"/>
              <a:t>функціями оцінювання</a:t>
            </a:r>
            <a:r>
              <a:rPr lang="ru-RU" sz="2800" dirty="0"/>
              <a:t> навчальних досягнень учнів є:</a:t>
            </a:r>
            <a:br>
              <a:rPr lang="ru-RU" sz="2800" dirty="0"/>
            </a:br>
            <a:endParaRPr lang="ru-RU" sz="2800" dirty="0"/>
          </a:p>
        </p:txBody>
      </p:sp>
      <p:sp>
        <p:nvSpPr>
          <p:cNvPr id="3" name="Content Placeholder 2"/>
          <p:cNvSpPr>
            <a:spLocks noGrp="1"/>
          </p:cNvSpPr>
          <p:nvPr>
            <p:ph idx="1"/>
          </p:nvPr>
        </p:nvSpPr>
        <p:spPr>
          <a:xfrm>
            <a:off x="982133" y="1905000"/>
            <a:ext cx="7704667" cy="4094816"/>
          </a:xfrm>
        </p:spPr>
        <p:txBody>
          <a:bodyPr>
            <a:normAutofit fontScale="70000" lnSpcReduction="20000"/>
          </a:bodyPr>
          <a:lstStyle/>
          <a:p>
            <a:pPr lvl="0"/>
            <a:r>
              <a:rPr lang="uk-UA" b="1" dirty="0" smtClean="0"/>
              <a:t>Контролююча</a:t>
            </a:r>
          </a:p>
          <a:p>
            <a:pPr lvl="0"/>
            <a:r>
              <a:rPr lang="uk-UA" b="1" dirty="0" smtClean="0"/>
              <a:t>навчальна</a:t>
            </a:r>
            <a:r>
              <a:rPr lang="uk-UA" i="1" dirty="0"/>
              <a:t> </a:t>
            </a:r>
            <a:endParaRPr lang="uk-UA" i="1" dirty="0" smtClean="0"/>
          </a:p>
          <a:p>
            <a:pPr lvl="0"/>
            <a:r>
              <a:rPr lang="uk-UA" b="1" dirty="0" smtClean="0"/>
              <a:t>діагностико-коригувальна</a:t>
            </a:r>
            <a:r>
              <a:rPr lang="uk-UA" i="1" dirty="0"/>
              <a:t> </a:t>
            </a:r>
            <a:endParaRPr lang="uk-UA" i="1" dirty="0" smtClean="0"/>
          </a:p>
          <a:p>
            <a:pPr lvl="0"/>
            <a:r>
              <a:rPr lang="uk-UA" b="1" dirty="0" smtClean="0"/>
              <a:t>стимулювально-мотиваційна</a:t>
            </a:r>
            <a:endParaRPr lang="ru-RU" dirty="0"/>
          </a:p>
          <a:p>
            <a:r>
              <a:rPr lang="uk-UA" b="1" dirty="0"/>
              <a:t>виховна </a:t>
            </a:r>
            <a:endParaRPr lang="uk-UA" b="1" dirty="0" smtClean="0"/>
          </a:p>
          <a:p>
            <a:pPr marL="0" indent="0">
              <a:buNone/>
            </a:pPr>
            <a:r>
              <a:rPr lang="ru-RU" dirty="0"/>
              <a:t>При оцінюванні навчальних досягнень учнів </a:t>
            </a:r>
            <a:r>
              <a:rPr lang="ru-RU" b="1" dirty="0"/>
              <a:t>мають ураховуватися</a:t>
            </a:r>
            <a:r>
              <a:rPr lang="ru-RU" dirty="0"/>
              <a:t>:</a:t>
            </a:r>
          </a:p>
          <a:p>
            <a:pPr lvl="0"/>
            <a:r>
              <a:rPr lang="uk-UA" dirty="0"/>
              <a:t>характеристики відповіді </a:t>
            </a:r>
            <a:r>
              <a:rPr lang="uk-UA" dirty="0" smtClean="0"/>
              <a:t>учня</a:t>
            </a:r>
            <a:endParaRPr lang="ru-RU" dirty="0"/>
          </a:p>
          <a:p>
            <a:pPr lvl="0"/>
            <a:r>
              <a:rPr lang="uk-UA" dirty="0"/>
              <a:t>якість </a:t>
            </a:r>
            <a:r>
              <a:rPr lang="uk-UA" dirty="0" smtClean="0"/>
              <a:t>знань</a:t>
            </a:r>
          </a:p>
          <a:p>
            <a:pPr lvl="0"/>
            <a:r>
              <a:rPr lang="uk-UA" dirty="0" smtClean="0"/>
              <a:t>сформованість </a:t>
            </a:r>
            <a:r>
              <a:rPr lang="uk-UA" dirty="0"/>
              <a:t>загальнонавчальних та предметних умінь і навичок;</a:t>
            </a:r>
            <a:endParaRPr lang="ru-RU" dirty="0"/>
          </a:p>
          <a:p>
            <a:pPr lvl="0"/>
            <a:r>
              <a:rPr lang="uk-UA" dirty="0"/>
              <a:t>рівень володіння розумовими </a:t>
            </a:r>
            <a:r>
              <a:rPr lang="uk-UA" dirty="0" smtClean="0"/>
              <a:t>операціями</a:t>
            </a:r>
          </a:p>
          <a:p>
            <a:pPr lvl="0"/>
            <a:r>
              <a:rPr lang="uk-UA" dirty="0" smtClean="0"/>
              <a:t>досвід </a:t>
            </a:r>
            <a:r>
              <a:rPr lang="uk-UA" dirty="0"/>
              <a:t>творчої </a:t>
            </a:r>
            <a:endParaRPr lang="uk-UA" dirty="0" smtClean="0"/>
          </a:p>
          <a:p>
            <a:pPr lvl="0"/>
            <a:r>
              <a:rPr lang="uk-UA" dirty="0" smtClean="0"/>
              <a:t>самостійність </a:t>
            </a:r>
            <a:r>
              <a:rPr lang="uk-UA" dirty="0"/>
              <a:t>оцінних суджень</a:t>
            </a:r>
            <a:endParaRPr lang="ru-RU" dirty="0"/>
          </a:p>
        </p:txBody>
      </p:sp>
      <p:pic>
        <p:nvPicPr>
          <p:cNvPr id="4" name="Рисунок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4930108"/>
            <a:ext cx="1524000" cy="1797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39324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sp>
        <p:nvSpPr>
          <p:cNvPr id="3" name="Content Placeholder 2"/>
          <p:cNvSpPr>
            <a:spLocks noGrp="1"/>
          </p:cNvSpPr>
          <p:nvPr>
            <p:ph idx="1"/>
          </p:nvPr>
        </p:nvSpPr>
        <p:spPr/>
        <p:txBody>
          <a:bodyPr/>
          <a:lstStyle/>
          <a:p>
            <a:endParaRPr lang="ru-RU" dirty="0"/>
          </a:p>
        </p:txBody>
      </p:sp>
      <p:pic>
        <p:nvPicPr>
          <p:cNvPr id="6" name="Picture 5"/>
          <p:cNvPicPr>
            <a:picLocks noChangeAspect="1"/>
          </p:cNvPicPr>
          <p:nvPr/>
        </p:nvPicPr>
        <p:blipFill rotWithShape="1">
          <a:blip r:embed="rId2"/>
          <a:srcRect l="12500" r="12500" b="67897"/>
          <a:stretch/>
        </p:blipFill>
        <p:spPr>
          <a:xfrm>
            <a:off x="0" y="0"/>
            <a:ext cx="9144000" cy="2209800"/>
          </a:xfrm>
          <a:prstGeom prst="rect">
            <a:avLst/>
          </a:prstGeom>
        </p:spPr>
      </p:pic>
      <p:pic>
        <p:nvPicPr>
          <p:cNvPr id="7" name="Picture 6"/>
          <p:cNvPicPr>
            <a:picLocks noChangeAspect="1"/>
          </p:cNvPicPr>
          <p:nvPr/>
        </p:nvPicPr>
        <p:blipFill rotWithShape="1">
          <a:blip r:embed="rId2"/>
          <a:srcRect l="12500" t="32222" r="75833"/>
          <a:stretch/>
        </p:blipFill>
        <p:spPr>
          <a:xfrm>
            <a:off x="0" y="2209799"/>
            <a:ext cx="1515533" cy="4648201"/>
          </a:xfrm>
          <a:prstGeom prst="rect">
            <a:avLst/>
          </a:prstGeom>
        </p:spPr>
      </p:pic>
      <p:pic>
        <p:nvPicPr>
          <p:cNvPr id="8" name="Picture 7"/>
          <p:cNvPicPr>
            <a:picLocks noChangeAspect="1"/>
          </p:cNvPicPr>
          <p:nvPr/>
        </p:nvPicPr>
        <p:blipFill rotWithShape="1">
          <a:blip r:embed="rId2"/>
          <a:srcRect l="25000" t="32222" r="12500" b="45556"/>
          <a:stretch/>
        </p:blipFill>
        <p:spPr>
          <a:xfrm>
            <a:off x="1515533" y="2209799"/>
            <a:ext cx="7628467" cy="1143000"/>
          </a:xfrm>
          <a:prstGeom prst="rect">
            <a:avLst/>
          </a:prstGeom>
        </p:spPr>
      </p:pic>
      <p:pic>
        <p:nvPicPr>
          <p:cNvPr id="9" name="Picture 8"/>
          <p:cNvPicPr>
            <a:picLocks noChangeAspect="1"/>
          </p:cNvPicPr>
          <p:nvPr/>
        </p:nvPicPr>
        <p:blipFill rotWithShape="1">
          <a:blip r:embed="rId2"/>
          <a:srcRect l="25000" t="54444" r="12500" b="23334"/>
          <a:stretch/>
        </p:blipFill>
        <p:spPr>
          <a:xfrm>
            <a:off x="1517368" y="3352799"/>
            <a:ext cx="7626631" cy="1143000"/>
          </a:xfrm>
          <a:prstGeom prst="rect">
            <a:avLst/>
          </a:prstGeom>
        </p:spPr>
      </p:pic>
      <p:pic>
        <p:nvPicPr>
          <p:cNvPr id="10" name="Picture 9"/>
          <p:cNvPicPr>
            <a:picLocks noChangeAspect="1"/>
          </p:cNvPicPr>
          <p:nvPr/>
        </p:nvPicPr>
        <p:blipFill rotWithShape="1">
          <a:blip r:embed="rId2"/>
          <a:srcRect l="25000" t="76667" r="12500"/>
          <a:stretch/>
        </p:blipFill>
        <p:spPr>
          <a:xfrm>
            <a:off x="1515533" y="4460682"/>
            <a:ext cx="7628468" cy="2397318"/>
          </a:xfrm>
          <a:prstGeom prst="rect">
            <a:avLst/>
          </a:prstGeom>
        </p:spPr>
      </p:pic>
    </p:spTree>
    <p:extLst>
      <p:ext uri="{BB962C8B-B14F-4D97-AF65-F5344CB8AC3E}">
        <p14:creationId xmlns:p14="http://schemas.microsoft.com/office/powerpoint/2010/main" val="315191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pic>
        <p:nvPicPr>
          <p:cNvPr id="4" name="Picture 3"/>
          <p:cNvPicPr>
            <a:picLocks noChangeAspect="1"/>
          </p:cNvPicPr>
          <p:nvPr/>
        </p:nvPicPr>
        <p:blipFill rotWithShape="1">
          <a:blip r:embed="rId2"/>
          <a:srcRect l="12500" t="370" r="12500" b="67408"/>
          <a:stretch/>
        </p:blipFill>
        <p:spPr>
          <a:xfrm>
            <a:off x="0" y="11016"/>
            <a:ext cx="9144000" cy="1893984"/>
          </a:xfrm>
          <a:prstGeom prst="rect">
            <a:avLst/>
          </a:prstGeom>
        </p:spPr>
      </p:pic>
      <p:pic>
        <p:nvPicPr>
          <p:cNvPr id="5" name="Picture 4"/>
          <p:cNvPicPr>
            <a:picLocks noChangeAspect="1"/>
          </p:cNvPicPr>
          <p:nvPr/>
        </p:nvPicPr>
        <p:blipFill rotWithShape="1">
          <a:blip r:embed="rId2"/>
          <a:srcRect l="12500" t="32222" r="75000"/>
          <a:stretch/>
        </p:blipFill>
        <p:spPr>
          <a:xfrm>
            <a:off x="0" y="1905000"/>
            <a:ext cx="1524000" cy="4953000"/>
          </a:xfrm>
          <a:prstGeom prst="rect">
            <a:avLst/>
          </a:prstGeom>
        </p:spPr>
      </p:pic>
      <p:pic>
        <p:nvPicPr>
          <p:cNvPr id="6" name="Content Placeholder 5"/>
          <p:cNvPicPr>
            <a:picLocks noGrp="1" noChangeAspect="1"/>
          </p:cNvPicPr>
          <p:nvPr>
            <p:ph idx="1"/>
          </p:nvPr>
        </p:nvPicPr>
        <p:blipFill rotWithShape="1">
          <a:blip r:embed="rId2"/>
          <a:srcRect l="25097" t="32308" r="12595" b="53846"/>
          <a:stretch/>
        </p:blipFill>
        <p:spPr>
          <a:xfrm>
            <a:off x="1526754" y="1905000"/>
            <a:ext cx="7617246" cy="979586"/>
          </a:xfrm>
          <a:prstGeom prst="rect">
            <a:avLst/>
          </a:prstGeom>
        </p:spPr>
      </p:pic>
      <p:pic>
        <p:nvPicPr>
          <p:cNvPr id="7" name="Picture 6"/>
          <p:cNvPicPr>
            <a:picLocks noChangeAspect="1"/>
          </p:cNvPicPr>
          <p:nvPr/>
        </p:nvPicPr>
        <p:blipFill rotWithShape="1">
          <a:blip r:embed="rId2"/>
          <a:srcRect l="25000" t="47037" r="12500" b="30741"/>
          <a:stretch/>
        </p:blipFill>
        <p:spPr>
          <a:xfrm>
            <a:off x="1524000" y="2884586"/>
            <a:ext cx="7640198" cy="1687414"/>
          </a:xfrm>
          <a:prstGeom prst="rect">
            <a:avLst/>
          </a:prstGeom>
        </p:spPr>
      </p:pic>
      <p:pic>
        <p:nvPicPr>
          <p:cNvPr id="8" name="Picture 7"/>
          <p:cNvPicPr>
            <a:picLocks noChangeAspect="1"/>
          </p:cNvPicPr>
          <p:nvPr/>
        </p:nvPicPr>
        <p:blipFill rotWithShape="1">
          <a:blip r:embed="rId2"/>
          <a:srcRect l="25000" t="69259" r="12500"/>
          <a:stretch/>
        </p:blipFill>
        <p:spPr>
          <a:xfrm>
            <a:off x="1522164" y="4572000"/>
            <a:ext cx="7621836" cy="2286000"/>
          </a:xfrm>
          <a:prstGeom prst="rect">
            <a:avLst/>
          </a:prstGeom>
        </p:spPr>
      </p:pic>
    </p:spTree>
    <p:extLst>
      <p:ext uri="{BB962C8B-B14F-4D97-AF65-F5344CB8AC3E}">
        <p14:creationId xmlns:p14="http://schemas.microsoft.com/office/powerpoint/2010/main" val="1715466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Parallax</Template>
  <TotalTime>785</TotalTime>
  <Words>1799</Words>
  <Application>Microsoft Office PowerPoint</Application>
  <PresentationFormat>On-screen Show (4:3)</PresentationFormat>
  <Paragraphs>265</Paragraphs>
  <Slides>33</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.AppleSystemUIFont</vt:lpstr>
      <vt:lpstr>Arial</vt:lpstr>
      <vt:lpstr>Bad Script</vt:lpstr>
      <vt:lpstr>Calibri</vt:lpstr>
      <vt:lpstr>Corbel</vt:lpstr>
      <vt:lpstr>Times New Roman</vt:lpstr>
      <vt:lpstr>Verdana</vt:lpstr>
      <vt:lpstr>Wingdings</vt:lpstr>
      <vt:lpstr>Wingdings 3</vt:lpstr>
      <vt:lpstr>Parallax</vt:lpstr>
      <vt:lpstr>Формувальне оцінювання як засіб мотивації учня й учителя</vt:lpstr>
      <vt:lpstr>Вітання учасників педагогічної ради </vt:lpstr>
      <vt:lpstr>PowerPoint Presentation</vt:lpstr>
      <vt:lpstr>ТРАДИЦІЙНЕ ОЦІНЮВАННЯ</vt:lpstr>
      <vt:lpstr>Оцінювання учнів регламентується декількома документами: </vt:lpstr>
      <vt:lpstr>Видами оцінювання навчальних досягнень учнів є: </vt:lpstr>
      <vt:lpstr>Основними функціями оцінювання навчальних досягнень учнів є: </vt:lpstr>
      <vt:lpstr>PowerPoint Presentation</vt:lpstr>
      <vt:lpstr>PowerPoint Presentation</vt:lpstr>
      <vt:lpstr>PowerPoint Presentation</vt:lpstr>
      <vt:lpstr>PowerPoint Presentation</vt:lpstr>
      <vt:lpstr>PowerPoint Presentation</vt:lpstr>
      <vt:lpstr>Що хотів сказати художник? Прокоментуйте картинку</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Що ми хочемо виміряти?</vt:lpstr>
      <vt:lpstr>PowerPoint Presentation</vt:lpstr>
      <vt:lpstr>PowerPoint Presentation</vt:lpstr>
      <vt:lpstr>PowerPoint Presentation</vt:lpstr>
      <vt:lpstr>PowerPoint Presentation</vt:lpstr>
      <vt:lpstr>PowerPoint Presentation</vt:lpstr>
      <vt:lpstr>Принципи формувального оцінювання</vt:lpstr>
      <vt:lpstr>Формувальне оцінювання</vt:lpstr>
      <vt:lpstr>Види формувального оцінювання</vt:lpstr>
      <vt:lpstr>Форми/способи формувального оцінювання</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Самайчук Никита</dc:creator>
  <cp:lastModifiedBy>Гул`Дан</cp:lastModifiedBy>
  <cp:revision>28</cp:revision>
  <dcterms:created xsi:type="dcterms:W3CDTF">2006-08-16T00:00:00Z</dcterms:created>
  <dcterms:modified xsi:type="dcterms:W3CDTF">2021-01-10T19:32:52Z</dcterms:modified>
</cp:coreProperties>
</file>